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A2981F-18A1-4E2D-A575-CA98FBE1A6F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403263B-C4E2-42C5-A881-058841809C9F}">
      <dgm:prSet/>
      <dgm:spPr/>
      <dgm:t>
        <a:bodyPr/>
        <a:lstStyle/>
        <a:p>
          <a:r>
            <a:rPr lang="sr-Latn-ME"/>
            <a:t>Digestivni sistem je neophodan za unos nutritijenata iz spoljašnje sredine koji su neophodni za održavanje života.</a:t>
          </a:r>
          <a:endParaRPr lang="en-US"/>
        </a:p>
      </dgm:t>
    </dgm:pt>
    <dgm:pt modelId="{C83A8041-6092-4A55-A1BF-E783BBF3E030}" type="parTrans" cxnId="{930DE297-F584-407E-ADD7-5B32888F0E01}">
      <dgm:prSet/>
      <dgm:spPr/>
      <dgm:t>
        <a:bodyPr/>
        <a:lstStyle/>
        <a:p>
          <a:endParaRPr lang="en-US"/>
        </a:p>
      </dgm:t>
    </dgm:pt>
    <dgm:pt modelId="{BC179F95-371F-46A8-8783-9E4385A7FB01}" type="sibTrans" cxnId="{930DE297-F584-407E-ADD7-5B32888F0E01}">
      <dgm:prSet/>
      <dgm:spPr/>
      <dgm:t>
        <a:bodyPr/>
        <a:lstStyle/>
        <a:p>
          <a:endParaRPr lang="en-US"/>
        </a:p>
      </dgm:t>
    </dgm:pt>
    <dgm:pt modelId="{41311199-C8B1-4412-8100-21A30B2149F0}">
      <dgm:prSet/>
      <dgm:spPr/>
      <dgm:t>
        <a:bodyPr/>
        <a:lstStyle/>
        <a:p>
          <a:r>
            <a:rPr lang="sr-Latn-ME"/>
            <a:t>Ove supstance služe kao sirovina za sintezu esencijalnih komponenti (ANABOLIZAM) ili obezbjeđuju energiju za funkcionisanje ćelija (KATABOLIZAM)</a:t>
          </a:r>
          <a:endParaRPr lang="en-US"/>
        </a:p>
      </dgm:t>
    </dgm:pt>
    <dgm:pt modelId="{91F0D9E8-1877-4B79-97D0-071079613754}" type="parTrans" cxnId="{8F2789F1-9A54-406D-B346-3E82FDB587DC}">
      <dgm:prSet/>
      <dgm:spPr/>
      <dgm:t>
        <a:bodyPr/>
        <a:lstStyle/>
        <a:p>
          <a:endParaRPr lang="en-US"/>
        </a:p>
      </dgm:t>
    </dgm:pt>
    <dgm:pt modelId="{11ADDC5E-4A23-4C60-9430-DBD3E31DD9A8}" type="sibTrans" cxnId="{8F2789F1-9A54-406D-B346-3E82FDB587DC}">
      <dgm:prSet/>
      <dgm:spPr/>
      <dgm:t>
        <a:bodyPr/>
        <a:lstStyle/>
        <a:p>
          <a:endParaRPr lang="en-US"/>
        </a:p>
      </dgm:t>
    </dgm:pt>
    <dgm:pt modelId="{F530D6C5-360A-4534-B715-E8C0EB7B4BC8}" type="pres">
      <dgm:prSet presAssocID="{CCA2981F-18A1-4E2D-A575-CA98FBE1A6F8}" presName="vert0" presStyleCnt="0">
        <dgm:presLayoutVars>
          <dgm:dir/>
          <dgm:animOne val="branch"/>
          <dgm:animLvl val="lvl"/>
        </dgm:presLayoutVars>
      </dgm:prSet>
      <dgm:spPr/>
    </dgm:pt>
    <dgm:pt modelId="{C28F210B-1A09-4D19-9A6C-6617F41F655C}" type="pres">
      <dgm:prSet presAssocID="{F403263B-C4E2-42C5-A881-058841809C9F}" presName="thickLine" presStyleLbl="alignNode1" presStyleIdx="0" presStyleCnt="2"/>
      <dgm:spPr/>
    </dgm:pt>
    <dgm:pt modelId="{D082789E-F943-4C48-A990-AC9C83C1FBEF}" type="pres">
      <dgm:prSet presAssocID="{F403263B-C4E2-42C5-A881-058841809C9F}" presName="horz1" presStyleCnt="0"/>
      <dgm:spPr/>
    </dgm:pt>
    <dgm:pt modelId="{4A237FAC-2FF5-4B80-966C-19EEEE845B6F}" type="pres">
      <dgm:prSet presAssocID="{F403263B-C4E2-42C5-A881-058841809C9F}" presName="tx1" presStyleLbl="revTx" presStyleIdx="0" presStyleCnt="2"/>
      <dgm:spPr/>
    </dgm:pt>
    <dgm:pt modelId="{375087E7-21DF-4AE0-B807-D56A8069A9EE}" type="pres">
      <dgm:prSet presAssocID="{F403263B-C4E2-42C5-A881-058841809C9F}" presName="vert1" presStyleCnt="0"/>
      <dgm:spPr/>
    </dgm:pt>
    <dgm:pt modelId="{34112D3E-13E3-466B-867A-32139C041467}" type="pres">
      <dgm:prSet presAssocID="{41311199-C8B1-4412-8100-21A30B2149F0}" presName="thickLine" presStyleLbl="alignNode1" presStyleIdx="1" presStyleCnt="2"/>
      <dgm:spPr/>
    </dgm:pt>
    <dgm:pt modelId="{7597CBDC-F6A4-46F5-AE73-51E2C9DB1B1A}" type="pres">
      <dgm:prSet presAssocID="{41311199-C8B1-4412-8100-21A30B2149F0}" presName="horz1" presStyleCnt="0"/>
      <dgm:spPr/>
    </dgm:pt>
    <dgm:pt modelId="{542D42DA-4725-4916-81C0-D922A4D26CA4}" type="pres">
      <dgm:prSet presAssocID="{41311199-C8B1-4412-8100-21A30B2149F0}" presName="tx1" presStyleLbl="revTx" presStyleIdx="1" presStyleCnt="2"/>
      <dgm:spPr/>
    </dgm:pt>
    <dgm:pt modelId="{C4E9E29B-C585-46E0-9D88-CDE9F45EEF9A}" type="pres">
      <dgm:prSet presAssocID="{41311199-C8B1-4412-8100-21A30B2149F0}" presName="vert1" presStyleCnt="0"/>
      <dgm:spPr/>
    </dgm:pt>
  </dgm:ptLst>
  <dgm:cxnLst>
    <dgm:cxn modelId="{E3264675-2FA6-49EF-9C97-AA95F92FAB61}" type="presOf" srcId="{F403263B-C4E2-42C5-A881-058841809C9F}" destId="{4A237FAC-2FF5-4B80-966C-19EEEE845B6F}" srcOrd="0" destOrd="0" presId="urn:microsoft.com/office/officeart/2008/layout/LinedList"/>
    <dgm:cxn modelId="{930DE297-F584-407E-ADD7-5B32888F0E01}" srcId="{CCA2981F-18A1-4E2D-A575-CA98FBE1A6F8}" destId="{F403263B-C4E2-42C5-A881-058841809C9F}" srcOrd="0" destOrd="0" parTransId="{C83A8041-6092-4A55-A1BF-E783BBF3E030}" sibTransId="{BC179F95-371F-46A8-8783-9E4385A7FB01}"/>
    <dgm:cxn modelId="{7EDBF099-FCB7-4DE8-9A95-DE6B37485987}" type="presOf" srcId="{41311199-C8B1-4412-8100-21A30B2149F0}" destId="{542D42DA-4725-4916-81C0-D922A4D26CA4}" srcOrd="0" destOrd="0" presId="urn:microsoft.com/office/officeart/2008/layout/LinedList"/>
    <dgm:cxn modelId="{437FAEA7-7B39-462B-8C10-16F4056AC9AC}" type="presOf" srcId="{CCA2981F-18A1-4E2D-A575-CA98FBE1A6F8}" destId="{F530D6C5-360A-4534-B715-E8C0EB7B4BC8}" srcOrd="0" destOrd="0" presId="urn:microsoft.com/office/officeart/2008/layout/LinedList"/>
    <dgm:cxn modelId="{8F2789F1-9A54-406D-B346-3E82FDB587DC}" srcId="{CCA2981F-18A1-4E2D-A575-CA98FBE1A6F8}" destId="{41311199-C8B1-4412-8100-21A30B2149F0}" srcOrd="1" destOrd="0" parTransId="{91F0D9E8-1877-4B79-97D0-071079613754}" sibTransId="{11ADDC5E-4A23-4C60-9430-DBD3E31DD9A8}"/>
    <dgm:cxn modelId="{C462E7AA-F2C1-4E24-815C-0040FEA8A9BA}" type="presParOf" srcId="{F530D6C5-360A-4534-B715-E8C0EB7B4BC8}" destId="{C28F210B-1A09-4D19-9A6C-6617F41F655C}" srcOrd="0" destOrd="0" presId="urn:microsoft.com/office/officeart/2008/layout/LinedList"/>
    <dgm:cxn modelId="{47B6FC2A-7843-4796-96AC-0172FF1989D4}" type="presParOf" srcId="{F530D6C5-360A-4534-B715-E8C0EB7B4BC8}" destId="{D082789E-F943-4C48-A990-AC9C83C1FBEF}" srcOrd="1" destOrd="0" presId="urn:microsoft.com/office/officeart/2008/layout/LinedList"/>
    <dgm:cxn modelId="{4D936025-CE16-4A08-A61A-450EB1CF3B31}" type="presParOf" srcId="{D082789E-F943-4C48-A990-AC9C83C1FBEF}" destId="{4A237FAC-2FF5-4B80-966C-19EEEE845B6F}" srcOrd="0" destOrd="0" presId="urn:microsoft.com/office/officeart/2008/layout/LinedList"/>
    <dgm:cxn modelId="{EBFF1F8E-FFC1-42D2-95EE-C5AD93B20DE5}" type="presParOf" srcId="{D082789E-F943-4C48-A990-AC9C83C1FBEF}" destId="{375087E7-21DF-4AE0-B807-D56A8069A9EE}" srcOrd="1" destOrd="0" presId="urn:microsoft.com/office/officeart/2008/layout/LinedList"/>
    <dgm:cxn modelId="{E648F684-34ED-4A6B-9093-16364A56D9BC}" type="presParOf" srcId="{F530D6C5-360A-4534-B715-E8C0EB7B4BC8}" destId="{34112D3E-13E3-466B-867A-32139C041467}" srcOrd="2" destOrd="0" presId="urn:microsoft.com/office/officeart/2008/layout/LinedList"/>
    <dgm:cxn modelId="{A34D2709-EDF6-4390-8C36-EFAC10979AA6}" type="presParOf" srcId="{F530D6C5-360A-4534-B715-E8C0EB7B4BC8}" destId="{7597CBDC-F6A4-46F5-AE73-51E2C9DB1B1A}" srcOrd="3" destOrd="0" presId="urn:microsoft.com/office/officeart/2008/layout/LinedList"/>
    <dgm:cxn modelId="{3ADBCA13-A208-46BF-901A-19EE26F6E2D1}" type="presParOf" srcId="{7597CBDC-F6A4-46F5-AE73-51E2C9DB1B1A}" destId="{542D42DA-4725-4916-81C0-D922A4D26CA4}" srcOrd="0" destOrd="0" presId="urn:microsoft.com/office/officeart/2008/layout/LinedList"/>
    <dgm:cxn modelId="{2F3DCBD6-032D-4743-AE28-A068C99E48D6}" type="presParOf" srcId="{7597CBDC-F6A4-46F5-AE73-51E2C9DB1B1A}" destId="{C4E9E29B-C585-46E0-9D88-CDE9F45EEF9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D7726C-DA3A-4FD2-91D5-AF0767EFC80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34E582B-1324-4E4E-997C-A74B82413E55}">
      <dgm:prSet/>
      <dgm:spPr/>
      <dgm:t>
        <a:bodyPr/>
        <a:lstStyle/>
        <a:p>
          <a:r>
            <a:rPr lang="sr-Latn-ME"/>
            <a:t>Ingestija</a:t>
          </a:r>
          <a:endParaRPr lang="en-US"/>
        </a:p>
      </dgm:t>
    </dgm:pt>
    <dgm:pt modelId="{8A22D2D7-5D98-4335-A12A-4927587DC59D}" type="parTrans" cxnId="{7DF003FC-B139-4301-A0E2-11FBA00E9C47}">
      <dgm:prSet/>
      <dgm:spPr/>
      <dgm:t>
        <a:bodyPr/>
        <a:lstStyle/>
        <a:p>
          <a:endParaRPr lang="en-US"/>
        </a:p>
      </dgm:t>
    </dgm:pt>
    <dgm:pt modelId="{5D441904-4CA6-4C33-8C48-2E3808798EFC}" type="sibTrans" cxnId="{7DF003FC-B139-4301-A0E2-11FBA00E9C47}">
      <dgm:prSet/>
      <dgm:spPr/>
      <dgm:t>
        <a:bodyPr/>
        <a:lstStyle/>
        <a:p>
          <a:endParaRPr lang="en-US"/>
        </a:p>
      </dgm:t>
    </dgm:pt>
    <dgm:pt modelId="{32C872F1-B193-409A-9A61-79A1478CAB4E}">
      <dgm:prSet/>
      <dgm:spPr/>
      <dgm:t>
        <a:bodyPr/>
        <a:lstStyle/>
        <a:p>
          <a:r>
            <a:rPr lang="sr-Latn-ME"/>
            <a:t>Mehanička obrada</a:t>
          </a:r>
          <a:endParaRPr lang="en-US"/>
        </a:p>
      </dgm:t>
    </dgm:pt>
    <dgm:pt modelId="{4D39C352-BC24-41BB-9487-B11D10698336}" type="parTrans" cxnId="{7B65194C-E480-484B-8F25-FAD33FC818A5}">
      <dgm:prSet/>
      <dgm:spPr/>
      <dgm:t>
        <a:bodyPr/>
        <a:lstStyle/>
        <a:p>
          <a:endParaRPr lang="en-US"/>
        </a:p>
      </dgm:t>
    </dgm:pt>
    <dgm:pt modelId="{36731DAD-0CD1-4B86-8560-D319C5E591C1}" type="sibTrans" cxnId="{7B65194C-E480-484B-8F25-FAD33FC818A5}">
      <dgm:prSet/>
      <dgm:spPr/>
      <dgm:t>
        <a:bodyPr/>
        <a:lstStyle/>
        <a:p>
          <a:endParaRPr lang="en-US"/>
        </a:p>
      </dgm:t>
    </dgm:pt>
    <dgm:pt modelId="{77BB0C73-82C2-4152-817F-7553888A9902}">
      <dgm:prSet/>
      <dgm:spPr/>
      <dgm:t>
        <a:bodyPr/>
        <a:lstStyle/>
        <a:p>
          <a:r>
            <a:rPr lang="sr-Latn-ME"/>
            <a:t>Digestija</a:t>
          </a:r>
          <a:endParaRPr lang="en-US"/>
        </a:p>
      </dgm:t>
    </dgm:pt>
    <dgm:pt modelId="{B4D87785-2F87-4305-80B6-8EBD79376890}" type="parTrans" cxnId="{03BC8F95-DAB8-4B1A-9104-CEAB39426463}">
      <dgm:prSet/>
      <dgm:spPr/>
      <dgm:t>
        <a:bodyPr/>
        <a:lstStyle/>
        <a:p>
          <a:endParaRPr lang="en-US"/>
        </a:p>
      </dgm:t>
    </dgm:pt>
    <dgm:pt modelId="{0AC92418-4A69-4DD3-9CB6-1583116FBAD0}" type="sibTrans" cxnId="{03BC8F95-DAB8-4B1A-9104-CEAB39426463}">
      <dgm:prSet/>
      <dgm:spPr/>
      <dgm:t>
        <a:bodyPr/>
        <a:lstStyle/>
        <a:p>
          <a:endParaRPr lang="en-US"/>
        </a:p>
      </dgm:t>
    </dgm:pt>
    <dgm:pt modelId="{DBE47CE6-1F37-41D7-A840-825AA93E10E3}">
      <dgm:prSet/>
      <dgm:spPr/>
      <dgm:t>
        <a:bodyPr/>
        <a:lstStyle/>
        <a:p>
          <a:r>
            <a:rPr lang="sr-Latn-ME"/>
            <a:t>Sekrecija</a:t>
          </a:r>
          <a:endParaRPr lang="en-US"/>
        </a:p>
      </dgm:t>
    </dgm:pt>
    <dgm:pt modelId="{0D6132CE-E527-485F-A6DB-DAAC102E438C}" type="parTrans" cxnId="{B32403A2-1FD0-42AA-A8B4-79229AB87FAF}">
      <dgm:prSet/>
      <dgm:spPr/>
      <dgm:t>
        <a:bodyPr/>
        <a:lstStyle/>
        <a:p>
          <a:endParaRPr lang="en-US"/>
        </a:p>
      </dgm:t>
    </dgm:pt>
    <dgm:pt modelId="{1211E520-B68A-4420-9567-0AA9FD540A55}" type="sibTrans" cxnId="{B32403A2-1FD0-42AA-A8B4-79229AB87FAF}">
      <dgm:prSet/>
      <dgm:spPr/>
      <dgm:t>
        <a:bodyPr/>
        <a:lstStyle/>
        <a:p>
          <a:endParaRPr lang="en-US"/>
        </a:p>
      </dgm:t>
    </dgm:pt>
    <dgm:pt modelId="{8F399BC0-E2D0-4F79-9940-C63E4EB1C1B0}">
      <dgm:prSet/>
      <dgm:spPr/>
      <dgm:t>
        <a:bodyPr/>
        <a:lstStyle/>
        <a:p>
          <a:r>
            <a:rPr lang="sr-Latn-ME"/>
            <a:t>Absorpcija</a:t>
          </a:r>
          <a:endParaRPr lang="en-US"/>
        </a:p>
      </dgm:t>
    </dgm:pt>
    <dgm:pt modelId="{BBA1CED8-4774-4D17-B182-506F34976B0A}" type="parTrans" cxnId="{5D713C5F-D813-4EA8-8EB3-0DB7C466774D}">
      <dgm:prSet/>
      <dgm:spPr/>
      <dgm:t>
        <a:bodyPr/>
        <a:lstStyle/>
        <a:p>
          <a:endParaRPr lang="en-US"/>
        </a:p>
      </dgm:t>
    </dgm:pt>
    <dgm:pt modelId="{86FC1892-0AB0-4DEE-8B0B-6491AECF3DAD}" type="sibTrans" cxnId="{5D713C5F-D813-4EA8-8EB3-0DB7C466774D}">
      <dgm:prSet/>
      <dgm:spPr/>
      <dgm:t>
        <a:bodyPr/>
        <a:lstStyle/>
        <a:p>
          <a:endParaRPr lang="en-US"/>
        </a:p>
      </dgm:t>
    </dgm:pt>
    <dgm:pt modelId="{98E3A432-8419-4779-B39F-34A90842E29B}">
      <dgm:prSet/>
      <dgm:spPr/>
      <dgm:t>
        <a:bodyPr/>
        <a:lstStyle/>
        <a:p>
          <a:r>
            <a:rPr lang="sr-Latn-ME"/>
            <a:t>Ekskrecija </a:t>
          </a:r>
          <a:endParaRPr lang="en-US"/>
        </a:p>
      </dgm:t>
    </dgm:pt>
    <dgm:pt modelId="{B9AB4D9A-0812-4BD9-BC21-A180061A553D}" type="parTrans" cxnId="{9059B207-3529-4EA0-8B1A-2012C25DA301}">
      <dgm:prSet/>
      <dgm:spPr/>
      <dgm:t>
        <a:bodyPr/>
        <a:lstStyle/>
        <a:p>
          <a:endParaRPr lang="en-US"/>
        </a:p>
      </dgm:t>
    </dgm:pt>
    <dgm:pt modelId="{FD8072DA-B99C-4AA6-BB96-9998C9701139}" type="sibTrans" cxnId="{9059B207-3529-4EA0-8B1A-2012C25DA301}">
      <dgm:prSet/>
      <dgm:spPr/>
      <dgm:t>
        <a:bodyPr/>
        <a:lstStyle/>
        <a:p>
          <a:endParaRPr lang="en-US"/>
        </a:p>
      </dgm:t>
    </dgm:pt>
    <dgm:pt modelId="{2B8E94A2-A597-46CD-A32A-ADD16564D40F}" type="pres">
      <dgm:prSet presAssocID="{A7D7726C-DA3A-4FD2-91D5-AF0767EFC805}" presName="diagram" presStyleCnt="0">
        <dgm:presLayoutVars>
          <dgm:dir/>
          <dgm:resizeHandles val="exact"/>
        </dgm:presLayoutVars>
      </dgm:prSet>
      <dgm:spPr/>
    </dgm:pt>
    <dgm:pt modelId="{5C681F38-0437-4891-9B24-5F2F39FC06EF}" type="pres">
      <dgm:prSet presAssocID="{934E582B-1324-4E4E-997C-A74B82413E55}" presName="node" presStyleLbl="node1" presStyleIdx="0" presStyleCnt="6">
        <dgm:presLayoutVars>
          <dgm:bulletEnabled val="1"/>
        </dgm:presLayoutVars>
      </dgm:prSet>
      <dgm:spPr/>
    </dgm:pt>
    <dgm:pt modelId="{BD1CF431-1939-4FD4-9B05-DE3617653388}" type="pres">
      <dgm:prSet presAssocID="{5D441904-4CA6-4C33-8C48-2E3808798EFC}" presName="sibTrans" presStyleCnt="0"/>
      <dgm:spPr/>
    </dgm:pt>
    <dgm:pt modelId="{C53C21DC-41DC-4791-A155-9A184B6A0940}" type="pres">
      <dgm:prSet presAssocID="{32C872F1-B193-409A-9A61-79A1478CAB4E}" presName="node" presStyleLbl="node1" presStyleIdx="1" presStyleCnt="6">
        <dgm:presLayoutVars>
          <dgm:bulletEnabled val="1"/>
        </dgm:presLayoutVars>
      </dgm:prSet>
      <dgm:spPr/>
    </dgm:pt>
    <dgm:pt modelId="{0FFAC63B-389B-47AF-84E2-30E4B3B43A32}" type="pres">
      <dgm:prSet presAssocID="{36731DAD-0CD1-4B86-8560-D319C5E591C1}" presName="sibTrans" presStyleCnt="0"/>
      <dgm:spPr/>
    </dgm:pt>
    <dgm:pt modelId="{42A063F4-864C-493D-A1F6-D3141D59C8BE}" type="pres">
      <dgm:prSet presAssocID="{77BB0C73-82C2-4152-817F-7553888A9902}" presName="node" presStyleLbl="node1" presStyleIdx="2" presStyleCnt="6">
        <dgm:presLayoutVars>
          <dgm:bulletEnabled val="1"/>
        </dgm:presLayoutVars>
      </dgm:prSet>
      <dgm:spPr/>
    </dgm:pt>
    <dgm:pt modelId="{E059E04A-CADD-45D5-8A2E-8EC8CFE3F2F5}" type="pres">
      <dgm:prSet presAssocID="{0AC92418-4A69-4DD3-9CB6-1583116FBAD0}" presName="sibTrans" presStyleCnt="0"/>
      <dgm:spPr/>
    </dgm:pt>
    <dgm:pt modelId="{ADC2426D-F41C-4271-9BB8-5AD71114DD2C}" type="pres">
      <dgm:prSet presAssocID="{DBE47CE6-1F37-41D7-A840-825AA93E10E3}" presName="node" presStyleLbl="node1" presStyleIdx="3" presStyleCnt="6">
        <dgm:presLayoutVars>
          <dgm:bulletEnabled val="1"/>
        </dgm:presLayoutVars>
      </dgm:prSet>
      <dgm:spPr/>
    </dgm:pt>
    <dgm:pt modelId="{CA011203-01E3-4285-8286-A6344B146DB0}" type="pres">
      <dgm:prSet presAssocID="{1211E520-B68A-4420-9567-0AA9FD540A55}" presName="sibTrans" presStyleCnt="0"/>
      <dgm:spPr/>
    </dgm:pt>
    <dgm:pt modelId="{C1D6BC37-E236-4079-AA8B-8A3831EAE610}" type="pres">
      <dgm:prSet presAssocID="{8F399BC0-E2D0-4F79-9940-C63E4EB1C1B0}" presName="node" presStyleLbl="node1" presStyleIdx="4" presStyleCnt="6">
        <dgm:presLayoutVars>
          <dgm:bulletEnabled val="1"/>
        </dgm:presLayoutVars>
      </dgm:prSet>
      <dgm:spPr/>
    </dgm:pt>
    <dgm:pt modelId="{AC177679-82E9-4086-ACA4-35B629472CA5}" type="pres">
      <dgm:prSet presAssocID="{86FC1892-0AB0-4DEE-8B0B-6491AECF3DAD}" presName="sibTrans" presStyleCnt="0"/>
      <dgm:spPr/>
    </dgm:pt>
    <dgm:pt modelId="{1A6B8042-D46B-4081-9DA3-49365CF284F3}" type="pres">
      <dgm:prSet presAssocID="{98E3A432-8419-4779-B39F-34A90842E29B}" presName="node" presStyleLbl="node1" presStyleIdx="5" presStyleCnt="6">
        <dgm:presLayoutVars>
          <dgm:bulletEnabled val="1"/>
        </dgm:presLayoutVars>
      </dgm:prSet>
      <dgm:spPr/>
    </dgm:pt>
  </dgm:ptLst>
  <dgm:cxnLst>
    <dgm:cxn modelId="{9059B207-3529-4EA0-8B1A-2012C25DA301}" srcId="{A7D7726C-DA3A-4FD2-91D5-AF0767EFC805}" destId="{98E3A432-8419-4779-B39F-34A90842E29B}" srcOrd="5" destOrd="0" parTransId="{B9AB4D9A-0812-4BD9-BC21-A180061A553D}" sibTransId="{FD8072DA-B99C-4AA6-BB96-9998C9701139}"/>
    <dgm:cxn modelId="{62899929-5DE1-4C59-AE4D-063BB7BFB01E}" type="presOf" srcId="{98E3A432-8419-4779-B39F-34A90842E29B}" destId="{1A6B8042-D46B-4081-9DA3-49365CF284F3}" srcOrd="0" destOrd="0" presId="urn:microsoft.com/office/officeart/2005/8/layout/default"/>
    <dgm:cxn modelId="{5D713C5F-D813-4EA8-8EB3-0DB7C466774D}" srcId="{A7D7726C-DA3A-4FD2-91D5-AF0767EFC805}" destId="{8F399BC0-E2D0-4F79-9940-C63E4EB1C1B0}" srcOrd="4" destOrd="0" parTransId="{BBA1CED8-4774-4D17-B182-506F34976B0A}" sibTransId="{86FC1892-0AB0-4DEE-8B0B-6491AECF3DAD}"/>
    <dgm:cxn modelId="{7B65194C-E480-484B-8F25-FAD33FC818A5}" srcId="{A7D7726C-DA3A-4FD2-91D5-AF0767EFC805}" destId="{32C872F1-B193-409A-9A61-79A1478CAB4E}" srcOrd="1" destOrd="0" parTransId="{4D39C352-BC24-41BB-9487-B11D10698336}" sibTransId="{36731DAD-0CD1-4B86-8560-D319C5E591C1}"/>
    <dgm:cxn modelId="{03BC8F95-DAB8-4B1A-9104-CEAB39426463}" srcId="{A7D7726C-DA3A-4FD2-91D5-AF0767EFC805}" destId="{77BB0C73-82C2-4152-817F-7553888A9902}" srcOrd="2" destOrd="0" parTransId="{B4D87785-2F87-4305-80B6-8EBD79376890}" sibTransId="{0AC92418-4A69-4DD3-9CB6-1583116FBAD0}"/>
    <dgm:cxn modelId="{B32403A2-1FD0-42AA-A8B4-79229AB87FAF}" srcId="{A7D7726C-DA3A-4FD2-91D5-AF0767EFC805}" destId="{DBE47CE6-1F37-41D7-A840-825AA93E10E3}" srcOrd="3" destOrd="0" parTransId="{0D6132CE-E527-485F-A6DB-DAAC102E438C}" sibTransId="{1211E520-B68A-4420-9567-0AA9FD540A55}"/>
    <dgm:cxn modelId="{9800ECBC-155E-4E3C-92FA-BDC78ED50F15}" type="presOf" srcId="{32C872F1-B193-409A-9A61-79A1478CAB4E}" destId="{C53C21DC-41DC-4791-A155-9A184B6A0940}" srcOrd="0" destOrd="0" presId="urn:microsoft.com/office/officeart/2005/8/layout/default"/>
    <dgm:cxn modelId="{073878C8-0BA6-4A12-8FC3-647A2CD7E457}" type="presOf" srcId="{DBE47CE6-1F37-41D7-A840-825AA93E10E3}" destId="{ADC2426D-F41C-4271-9BB8-5AD71114DD2C}" srcOrd="0" destOrd="0" presId="urn:microsoft.com/office/officeart/2005/8/layout/default"/>
    <dgm:cxn modelId="{E54CA4E7-6E70-4255-8FC3-CF5D5019C384}" type="presOf" srcId="{8F399BC0-E2D0-4F79-9940-C63E4EB1C1B0}" destId="{C1D6BC37-E236-4079-AA8B-8A3831EAE610}" srcOrd="0" destOrd="0" presId="urn:microsoft.com/office/officeart/2005/8/layout/default"/>
    <dgm:cxn modelId="{472448F1-CD8C-495C-AD5D-0DC2BAFFA907}" type="presOf" srcId="{A7D7726C-DA3A-4FD2-91D5-AF0767EFC805}" destId="{2B8E94A2-A597-46CD-A32A-ADD16564D40F}" srcOrd="0" destOrd="0" presId="urn:microsoft.com/office/officeart/2005/8/layout/default"/>
    <dgm:cxn modelId="{27EC0EF6-4E00-4B70-A711-24D6EA833075}" type="presOf" srcId="{77BB0C73-82C2-4152-817F-7553888A9902}" destId="{42A063F4-864C-493D-A1F6-D3141D59C8BE}" srcOrd="0" destOrd="0" presId="urn:microsoft.com/office/officeart/2005/8/layout/default"/>
    <dgm:cxn modelId="{4366D2F8-C0B1-4050-B3E9-E46EC0FF01D8}" type="presOf" srcId="{934E582B-1324-4E4E-997C-A74B82413E55}" destId="{5C681F38-0437-4891-9B24-5F2F39FC06EF}" srcOrd="0" destOrd="0" presId="urn:microsoft.com/office/officeart/2005/8/layout/default"/>
    <dgm:cxn modelId="{7DF003FC-B139-4301-A0E2-11FBA00E9C47}" srcId="{A7D7726C-DA3A-4FD2-91D5-AF0767EFC805}" destId="{934E582B-1324-4E4E-997C-A74B82413E55}" srcOrd="0" destOrd="0" parTransId="{8A22D2D7-5D98-4335-A12A-4927587DC59D}" sibTransId="{5D441904-4CA6-4C33-8C48-2E3808798EFC}"/>
    <dgm:cxn modelId="{F1053D13-5AFA-444A-A8BB-40AA67B88BF8}" type="presParOf" srcId="{2B8E94A2-A597-46CD-A32A-ADD16564D40F}" destId="{5C681F38-0437-4891-9B24-5F2F39FC06EF}" srcOrd="0" destOrd="0" presId="urn:microsoft.com/office/officeart/2005/8/layout/default"/>
    <dgm:cxn modelId="{7581401E-B268-4FB4-9782-FA4C4AFF9EEE}" type="presParOf" srcId="{2B8E94A2-A597-46CD-A32A-ADD16564D40F}" destId="{BD1CF431-1939-4FD4-9B05-DE3617653388}" srcOrd="1" destOrd="0" presId="urn:microsoft.com/office/officeart/2005/8/layout/default"/>
    <dgm:cxn modelId="{4E67085F-ED52-4492-9AAE-1C4A695C5854}" type="presParOf" srcId="{2B8E94A2-A597-46CD-A32A-ADD16564D40F}" destId="{C53C21DC-41DC-4791-A155-9A184B6A0940}" srcOrd="2" destOrd="0" presId="urn:microsoft.com/office/officeart/2005/8/layout/default"/>
    <dgm:cxn modelId="{55BDAF61-4421-4F91-8392-98F2EFA6E2EB}" type="presParOf" srcId="{2B8E94A2-A597-46CD-A32A-ADD16564D40F}" destId="{0FFAC63B-389B-47AF-84E2-30E4B3B43A32}" srcOrd="3" destOrd="0" presId="urn:microsoft.com/office/officeart/2005/8/layout/default"/>
    <dgm:cxn modelId="{970B144D-6B1E-4238-9F7A-E1DF3749BC81}" type="presParOf" srcId="{2B8E94A2-A597-46CD-A32A-ADD16564D40F}" destId="{42A063F4-864C-493D-A1F6-D3141D59C8BE}" srcOrd="4" destOrd="0" presId="urn:microsoft.com/office/officeart/2005/8/layout/default"/>
    <dgm:cxn modelId="{1487EE90-1EBE-4648-9C09-D7D3CE4EC809}" type="presParOf" srcId="{2B8E94A2-A597-46CD-A32A-ADD16564D40F}" destId="{E059E04A-CADD-45D5-8A2E-8EC8CFE3F2F5}" srcOrd="5" destOrd="0" presId="urn:microsoft.com/office/officeart/2005/8/layout/default"/>
    <dgm:cxn modelId="{52A86E78-31CB-4DFA-853A-E185DF1AF122}" type="presParOf" srcId="{2B8E94A2-A597-46CD-A32A-ADD16564D40F}" destId="{ADC2426D-F41C-4271-9BB8-5AD71114DD2C}" srcOrd="6" destOrd="0" presId="urn:microsoft.com/office/officeart/2005/8/layout/default"/>
    <dgm:cxn modelId="{C2AB08B6-3DAE-406D-AD7E-DFDCF83DDE52}" type="presParOf" srcId="{2B8E94A2-A597-46CD-A32A-ADD16564D40F}" destId="{CA011203-01E3-4285-8286-A6344B146DB0}" srcOrd="7" destOrd="0" presId="urn:microsoft.com/office/officeart/2005/8/layout/default"/>
    <dgm:cxn modelId="{96E987ED-066A-4B07-BB8B-6AA1DB9C244A}" type="presParOf" srcId="{2B8E94A2-A597-46CD-A32A-ADD16564D40F}" destId="{C1D6BC37-E236-4079-AA8B-8A3831EAE610}" srcOrd="8" destOrd="0" presId="urn:microsoft.com/office/officeart/2005/8/layout/default"/>
    <dgm:cxn modelId="{08983030-10DD-4FC1-A1E7-7DE8E02F5A42}" type="presParOf" srcId="{2B8E94A2-A597-46CD-A32A-ADD16564D40F}" destId="{AC177679-82E9-4086-ACA4-35B629472CA5}" srcOrd="9" destOrd="0" presId="urn:microsoft.com/office/officeart/2005/8/layout/default"/>
    <dgm:cxn modelId="{2838BB03-9A6A-48D6-88F5-0B5F12314B24}" type="presParOf" srcId="{2B8E94A2-A597-46CD-A32A-ADD16564D40F}" destId="{1A6B8042-D46B-4081-9DA3-49365CF284F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9BC0D8-A488-4797-AC2F-E554C512D35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640F249-B824-472C-84F9-B66A341FDD91}">
      <dgm:prSet/>
      <dgm:spPr/>
      <dgm:t>
        <a:bodyPr/>
        <a:lstStyle/>
        <a:p>
          <a:r>
            <a:rPr lang="sr-Latn-ME"/>
            <a:t>Mišićna vlakna u najvećem dijelu tankog i nekim djelovima debeleg crijeva imaju sposobnost segmentacije.</a:t>
          </a:r>
          <a:endParaRPr lang="en-US"/>
        </a:p>
      </dgm:t>
    </dgm:pt>
    <dgm:pt modelId="{37992874-F08A-446A-8365-B34BE108EE72}" type="parTrans" cxnId="{DC1A7479-05C9-4384-9722-BE1011681B82}">
      <dgm:prSet/>
      <dgm:spPr/>
      <dgm:t>
        <a:bodyPr/>
        <a:lstStyle/>
        <a:p>
          <a:endParaRPr lang="en-US"/>
        </a:p>
      </dgm:t>
    </dgm:pt>
    <dgm:pt modelId="{BEF9C94A-F4D9-4CDA-A403-0CF0288ABEFD}" type="sibTrans" cxnId="{DC1A7479-05C9-4384-9722-BE1011681B82}">
      <dgm:prSet/>
      <dgm:spPr/>
      <dgm:t>
        <a:bodyPr/>
        <a:lstStyle/>
        <a:p>
          <a:endParaRPr lang="en-US"/>
        </a:p>
      </dgm:t>
    </dgm:pt>
    <dgm:pt modelId="{33F64EAB-386C-49C2-90D7-504B7E8B1EFF}">
      <dgm:prSet/>
      <dgm:spPr/>
      <dgm:t>
        <a:bodyPr/>
        <a:lstStyle/>
        <a:p>
          <a:r>
            <a:rPr lang="sr-Latn-ME"/>
            <a:t>Ovim pokretima se dodatno usitnjava i ublažava digestivni bolus kroz njegivo miješanje sa sadržajem crijevnih izlučevina.</a:t>
          </a:r>
          <a:endParaRPr lang="en-US"/>
        </a:p>
      </dgm:t>
    </dgm:pt>
    <dgm:pt modelId="{95D780D4-B0DC-46D1-823A-E5347C5D5059}" type="parTrans" cxnId="{8E3ED42A-D37C-4331-A985-40FA8E9E6CE6}">
      <dgm:prSet/>
      <dgm:spPr/>
      <dgm:t>
        <a:bodyPr/>
        <a:lstStyle/>
        <a:p>
          <a:endParaRPr lang="en-US"/>
        </a:p>
      </dgm:t>
    </dgm:pt>
    <dgm:pt modelId="{45F889E2-5AF3-45BE-BFA9-D94517AADDFD}" type="sibTrans" cxnId="{8E3ED42A-D37C-4331-A985-40FA8E9E6CE6}">
      <dgm:prSet/>
      <dgm:spPr/>
      <dgm:t>
        <a:bodyPr/>
        <a:lstStyle/>
        <a:p>
          <a:endParaRPr lang="en-US"/>
        </a:p>
      </dgm:t>
    </dgm:pt>
    <dgm:pt modelId="{D3C8B75D-DB2D-4085-84E2-EDD4C6F25A3F}">
      <dgm:prSet/>
      <dgm:spPr/>
      <dgm:t>
        <a:bodyPr/>
        <a:lstStyle/>
        <a:p>
          <a:r>
            <a:rPr lang="sr-Latn-ME"/>
            <a:t>Ovi pokreti nemaju uticaja na potiskivanje digestivnog materijala u bilo kom pravcu.</a:t>
          </a:r>
          <a:endParaRPr lang="en-US"/>
        </a:p>
      </dgm:t>
    </dgm:pt>
    <dgm:pt modelId="{1A9D455E-632F-4C79-9130-4ACF26ABC3E6}" type="parTrans" cxnId="{BA9A95F7-E181-4F6E-BA92-30C453CB9A57}">
      <dgm:prSet/>
      <dgm:spPr/>
      <dgm:t>
        <a:bodyPr/>
        <a:lstStyle/>
        <a:p>
          <a:endParaRPr lang="en-US"/>
        </a:p>
      </dgm:t>
    </dgm:pt>
    <dgm:pt modelId="{BB0DB30D-15F4-4EC8-9837-0B3DA0ADD030}" type="sibTrans" cxnId="{BA9A95F7-E181-4F6E-BA92-30C453CB9A57}">
      <dgm:prSet/>
      <dgm:spPr/>
      <dgm:t>
        <a:bodyPr/>
        <a:lstStyle/>
        <a:p>
          <a:endParaRPr lang="en-US"/>
        </a:p>
      </dgm:t>
    </dgm:pt>
    <dgm:pt modelId="{C22C6A0C-F67E-4031-846B-E7EC82D0D38A}" type="pres">
      <dgm:prSet presAssocID="{C79BC0D8-A488-4797-AC2F-E554C512D356}" presName="linear" presStyleCnt="0">
        <dgm:presLayoutVars>
          <dgm:animLvl val="lvl"/>
          <dgm:resizeHandles val="exact"/>
        </dgm:presLayoutVars>
      </dgm:prSet>
      <dgm:spPr/>
    </dgm:pt>
    <dgm:pt modelId="{5E230A3E-D0DD-4D29-98A3-5E4DB79ECA12}" type="pres">
      <dgm:prSet presAssocID="{2640F249-B824-472C-84F9-B66A341FDD9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B660E89-A840-46D5-87BD-D3DF6DB8FF56}" type="pres">
      <dgm:prSet presAssocID="{BEF9C94A-F4D9-4CDA-A403-0CF0288ABEFD}" presName="spacer" presStyleCnt="0"/>
      <dgm:spPr/>
    </dgm:pt>
    <dgm:pt modelId="{88FEC0E4-6672-4452-9C2B-0AA29A839320}" type="pres">
      <dgm:prSet presAssocID="{33F64EAB-386C-49C2-90D7-504B7E8B1EF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703C79C-1A42-4F14-9B1F-A0BB83B7A0F3}" type="pres">
      <dgm:prSet presAssocID="{45F889E2-5AF3-45BE-BFA9-D94517AADDFD}" presName="spacer" presStyleCnt="0"/>
      <dgm:spPr/>
    </dgm:pt>
    <dgm:pt modelId="{3A320E7D-8A7B-41DB-A1E3-10AAD1B46A91}" type="pres">
      <dgm:prSet presAssocID="{D3C8B75D-DB2D-4085-84E2-EDD4C6F25A3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E3ED42A-D37C-4331-A985-40FA8E9E6CE6}" srcId="{C79BC0D8-A488-4797-AC2F-E554C512D356}" destId="{33F64EAB-386C-49C2-90D7-504B7E8B1EFF}" srcOrd="1" destOrd="0" parTransId="{95D780D4-B0DC-46D1-823A-E5347C5D5059}" sibTransId="{45F889E2-5AF3-45BE-BFA9-D94517AADDFD}"/>
    <dgm:cxn modelId="{6BC60060-F6B3-4EB1-BF0B-0582CA4B9633}" type="presOf" srcId="{33F64EAB-386C-49C2-90D7-504B7E8B1EFF}" destId="{88FEC0E4-6672-4452-9C2B-0AA29A839320}" srcOrd="0" destOrd="0" presId="urn:microsoft.com/office/officeart/2005/8/layout/vList2"/>
    <dgm:cxn modelId="{DC1A7479-05C9-4384-9722-BE1011681B82}" srcId="{C79BC0D8-A488-4797-AC2F-E554C512D356}" destId="{2640F249-B824-472C-84F9-B66A341FDD91}" srcOrd="0" destOrd="0" parTransId="{37992874-F08A-446A-8365-B34BE108EE72}" sibTransId="{BEF9C94A-F4D9-4CDA-A403-0CF0288ABEFD}"/>
    <dgm:cxn modelId="{7A8E9D9D-B6BE-44D7-8F83-ABABE56D5AB5}" type="presOf" srcId="{D3C8B75D-DB2D-4085-84E2-EDD4C6F25A3F}" destId="{3A320E7D-8A7B-41DB-A1E3-10AAD1B46A91}" srcOrd="0" destOrd="0" presId="urn:microsoft.com/office/officeart/2005/8/layout/vList2"/>
    <dgm:cxn modelId="{F9890FA2-A4C3-4CE3-8C08-3E2B2DA49321}" type="presOf" srcId="{C79BC0D8-A488-4797-AC2F-E554C512D356}" destId="{C22C6A0C-F67E-4031-846B-E7EC82D0D38A}" srcOrd="0" destOrd="0" presId="urn:microsoft.com/office/officeart/2005/8/layout/vList2"/>
    <dgm:cxn modelId="{4E3055C3-34AE-4C2E-B83B-C7D4105ED1E8}" type="presOf" srcId="{2640F249-B824-472C-84F9-B66A341FDD91}" destId="{5E230A3E-D0DD-4D29-98A3-5E4DB79ECA12}" srcOrd="0" destOrd="0" presId="urn:microsoft.com/office/officeart/2005/8/layout/vList2"/>
    <dgm:cxn modelId="{BA9A95F7-E181-4F6E-BA92-30C453CB9A57}" srcId="{C79BC0D8-A488-4797-AC2F-E554C512D356}" destId="{D3C8B75D-DB2D-4085-84E2-EDD4C6F25A3F}" srcOrd="2" destOrd="0" parTransId="{1A9D455E-632F-4C79-9130-4ACF26ABC3E6}" sibTransId="{BB0DB30D-15F4-4EC8-9837-0B3DA0ADD030}"/>
    <dgm:cxn modelId="{840ED11A-E1AE-4D2F-9A11-437CCB8B47D1}" type="presParOf" srcId="{C22C6A0C-F67E-4031-846B-E7EC82D0D38A}" destId="{5E230A3E-D0DD-4D29-98A3-5E4DB79ECA12}" srcOrd="0" destOrd="0" presId="urn:microsoft.com/office/officeart/2005/8/layout/vList2"/>
    <dgm:cxn modelId="{C68AAEDE-6E6F-435A-BB03-5FCDBB77272A}" type="presParOf" srcId="{C22C6A0C-F67E-4031-846B-E7EC82D0D38A}" destId="{8B660E89-A840-46D5-87BD-D3DF6DB8FF56}" srcOrd="1" destOrd="0" presId="urn:microsoft.com/office/officeart/2005/8/layout/vList2"/>
    <dgm:cxn modelId="{F46F5E42-48D7-40E5-AB04-3C8C0D1BB2D3}" type="presParOf" srcId="{C22C6A0C-F67E-4031-846B-E7EC82D0D38A}" destId="{88FEC0E4-6672-4452-9C2B-0AA29A839320}" srcOrd="2" destOrd="0" presId="urn:microsoft.com/office/officeart/2005/8/layout/vList2"/>
    <dgm:cxn modelId="{C3A7959C-DACE-43C9-8A69-9AA6365E2C90}" type="presParOf" srcId="{C22C6A0C-F67E-4031-846B-E7EC82D0D38A}" destId="{A703C79C-1A42-4F14-9B1F-A0BB83B7A0F3}" srcOrd="3" destOrd="0" presId="urn:microsoft.com/office/officeart/2005/8/layout/vList2"/>
    <dgm:cxn modelId="{F4C4A4E8-90CC-4AB6-9470-0D74CB50DE86}" type="presParOf" srcId="{C22C6A0C-F67E-4031-846B-E7EC82D0D38A}" destId="{3A320E7D-8A7B-41DB-A1E3-10AAD1B46A9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DC4F87-4805-4048-86D4-9CEF8FBA27E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CF6839E-0E62-4492-80F4-4352A10F6DD0}">
      <dgm:prSet/>
      <dgm:spPr/>
      <dgm:t>
        <a:bodyPr/>
        <a:lstStyle/>
        <a:p>
          <a:r>
            <a:rPr lang="sr-Latn-ME"/>
            <a:t>Aktivnost digestivnog sistema je regulisan djelovanjem slijedećih mehanizama:</a:t>
          </a:r>
          <a:endParaRPr lang="en-US"/>
        </a:p>
      </dgm:t>
    </dgm:pt>
    <dgm:pt modelId="{2544539D-D536-4182-A2B6-60563448D732}" type="parTrans" cxnId="{DEC14B08-AE37-4481-8367-E0D288A0863A}">
      <dgm:prSet/>
      <dgm:spPr/>
      <dgm:t>
        <a:bodyPr/>
        <a:lstStyle/>
        <a:p>
          <a:endParaRPr lang="en-US"/>
        </a:p>
      </dgm:t>
    </dgm:pt>
    <dgm:pt modelId="{88F8D64A-2A0F-41EA-BA32-9CDCEC9F11B1}" type="sibTrans" cxnId="{DEC14B08-AE37-4481-8367-E0D288A0863A}">
      <dgm:prSet/>
      <dgm:spPr/>
      <dgm:t>
        <a:bodyPr/>
        <a:lstStyle/>
        <a:p>
          <a:endParaRPr lang="en-US"/>
        </a:p>
      </dgm:t>
    </dgm:pt>
    <dgm:pt modelId="{FFE9B603-4D72-4A3B-88AB-C123ACC0AD08}">
      <dgm:prSet/>
      <dgm:spPr/>
      <dgm:t>
        <a:bodyPr/>
        <a:lstStyle/>
        <a:p>
          <a:r>
            <a:rPr lang="sr-Latn-ME"/>
            <a:t>Neuralnih</a:t>
          </a:r>
          <a:endParaRPr lang="en-US"/>
        </a:p>
      </dgm:t>
    </dgm:pt>
    <dgm:pt modelId="{ED5541F8-60DE-431C-B452-1CA36681786F}" type="parTrans" cxnId="{A055943D-0C22-4DFE-BABE-821F15897F96}">
      <dgm:prSet/>
      <dgm:spPr/>
      <dgm:t>
        <a:bodyPr/>
        <a:lstStyle/>
        <a:p>
          <a:endParaRPr lang="en-US"/>
        </a:p>
      </dgm:t>
    </dgm:pt>
    <dgm:pt modelId="{1E892B99-19AF-49D4-89A3-C0BB83E1C0E5}" type="sibTrans" cxnId="{A055943D-0C22-4DFE-BABE-821F15897F96}">
      <dgm:prSet/>
      <dgm:spPr/>
      <dgm:t>
        <a:bodyPr/>
        <a:lstStyle/>
        <a:p>
          <a:endParaRPr lang="en-US"/>
        </a:p>
      </dgm:t>
    </dgm:pt>
    <dgm:pt modelId="{6EB7FA0B-CAB3-46F5-9B4D-81D2A0AFCF91}">
      <dgm:prSet/>
      <dgm:spPr/>
      <dgm:t>
        <a:bodyPr/>
        <a:lstStyle/>
        <a:p>
          <a:r>
            <a:rPr lang="sr-Latn-ME"/>
            <a:t>Hormonalnih</a:t>
          </a:r>
          <a:endParaRPr lang="en-US"/>
        </a:p>
      </dgm:t>
    </dgm:pt>
    <dgm:pt modelId="{3EC3AA3E-677C-4D7B-A45C-A46670AB128B}" type="parTrans" cxnId="{7429027C-5CA1-4574-9B3D-85AEC0A9FF5C}">
      <dgm:prSet/>
      <dgm:spPr/>
      <dgm:t>
        <a:bodyPr/>
        <a:lstStyle/>
        <a:p>
          <a:endParaRPr lang="en-US"/>
        </a:p>
      </dgm:t>
    </dgm:pt>
    <dgm:pt modelId="{22F51F8F-4301-40DF-8C75-4FD9473864E4}" type="sibTrans" cxnId="{7429027C-5CA1-4574-9B3D-85AEC0A9FF5C}">
      <dgm:prSet/>
      <dgm:spPr/>
      <dgm:t>
        <a:bodyPr/>
        <a:lstStyle/>
        <a:p>
          <a:endParaRPr lang="en-US"/>
        </a:p>
      </dgm:t>
    </dgm:pt>
    <dgm:pt modelId="{EB1ED668-14D1-44D2-BE3E-1518D3FBC65A}">
      <dgm:prSet/>
      <dgm:spPr/>
      <dgm:t>
        <a:bodyPr/>
        <a:lstStyle/>
        <a:p>
          <a:r>
            <a:rPr lang="sr-Latn-ME"/>
            <a:t>Lokalnih </a:t>
          </a:r>
          <a:endParaRPr lang="en-US"/>
        </a:p>
      </dgm:t>
    </dgm:pt>
    <dgm:pt modelId="{339033AF-69ED-4A9B-94DD-AD8338F969D4}" type="parTrans" cxnId="{7A5FBB2D-DD0A-42C9-9DD6-C2C26C7A2178}">
      <dgm:prSet/>
      <dgm:spPr/>
      <dgm:t>
        <a:bodyPr/>
        <a:lstStyle/>
        <a:p>
          <a:endParaRPr lang="en-US"/>
        </a:p>
      </dgm:t>
    </dgm:pt>
    <dgm:pt modelId="{ED8BCE3E-99B6-4AA7-89EE-ADD114D20C9B}" type="sibTrans" cxnId="{7A5FBB2D-DD0A-42C9-9DD6-C2C26C7A2178}">
      <dgm:prSet/>
      <dgm:spPr/>
      <dgm:t>
        <a:bodyPr/>
        <a:lstStyle/>
        <a:p>
          <a:endParaRPr lang="en-US"/>
        </a:p>
      </dgm:t>
    </dgm:pt>
    <dgm:pt modelId="{3B863861-2280-4C9D-BCEF-81784E1FC64F}" type="pres">
      <dgm:prSet presAssocID="{ECDC4F87-4805-4048-86D4-9CEF8FBA27E5}" presName="linear" presStyleCnt="0">
        <dgm:presLayoutVars>
          <dgm:animLvl val="lvl"/>
          <dgm:resizeHandles val="exact"/>
        </dgm:presLayoutVars>
      </dgm:prSet>
      <dgm:spPr/>
    </dgm:pt>
    <dgm:pt modelId="{E1E295AE-EFAF-478E-B3EB-D826E7929102}" type="pres">
      <dgm:prSet presAssocID="{ACF6839E-0E62-4492-80F4-4352A10F6DD0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CA8526B-06D0-4A5F-9EFA-D1D11CA2417C}" type="pres">
      <dgm:prSet presAssocID="{ACF6839E-0E62-4492-80F4-4352A10F6DD0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1054F02-CADB-445A-9E20-CE7089F73D37}" type="presOf" srcId="{EB1ED668-14D1-44D2-BE3E-1518D3FBC65A}" destId="{7CA8526B-06D0-4A5F-9EFA-D1D11CA2417C}" srcOrd="0" destOrd="2" presId="urn:microsoft.com/office/officeart/2005/8/layout/vList2"/>
    <dgm:cxn modelId="{DEC14B08-AE37-4481-8367-E0D288A0863A}" srcId="{ECDC4F87-4805-4048-86D4-9CEF8FBA27E5}" destId="{ACF6839E-0E62-4492-80F4-4352A10F6DD0}" srcOrd="0" destOrd="0" parTransId="{2544539D-D536-4182-A2B6-60563448D732}" sibTransId="{88F8D64A-2A0F-41EA-BA32-9CDCEC9F11B1}"/>
    <dgm:cxn modelId="{7A5FBB2D-DD0A-42C9-9DD6-C2C26C7A2178}" srcId="{ACF6839E-0E62-4492-80F4-4352A10F6DD0}" destId="{EB1ED668-14D1-44D2-BE3E-1518D3FBC65A}" srcOrd="2" destOrd="0" parTransId="{339033AF-69ED-4A9B-94DD-AD8338F969D4}" sibTransId="{ED8BCE3E-99B6-4AA7-89EE-ADD114D20C9B}"/>
    <dgm:cxn modelId="{A055943D-0C22-4DFE-BABE-821F15897F96}" srcId="{ACF6839E-0E62-4492-80F4-4352A10F6DD0}" destId="{FFE9B603-4D72-4A3B-88AB-C123ACC0AD08}" srcOrd="0" destOrd="0" parTransId="{ED5541F8-60DE-431C-B452-1CA36681786F}" sibTransId="{1E892B99-19AF-49D4-89A3-C0BB83E1C0E5}"/>
    <dgm:cxn modelId="{73B01646-4ADA-4246-9D85-01B0F02F204E}" type="presOf" srcId="{FFE9B603-4D72-4A3B-88AB-C123ACC0AD08}" destId="{7CA8526B-06D0-4A5F-9EFA-D1D11CA2417C}" srcOrd="0" destOrd="0" presId="urn:microsoft.com/office/officeart/2005/8/layout/vList2"/>
    <dgm:cxn modelId="{E4BCC167-12D4-4C20-8AF7-DD658EA67605}" type="presOf" srcId="{6EB7FA0B-CAB3-46F5-9B4D-81D2A0AFCF91}" destId="{7CA8526B-06D0-4A5F-9EFA-D1D11CA2417C}" srcOrd="0" destOrd="1" presId="urn:microsoft.com/office/officeart/2005/8/layout/vList2"/>
    <dgm:cxn modelId="{7429027C-5CA1-4574-9B3D-85AEC0A9FF5C}" srcId="{ACF6839E-0E62-4492-80F4-4352A10F6DD0}" destId="{6EB7FA0B-CAB3-46F5-9B4D-81D2A0AFCF91}" srcOrd="1" destOrd="0" parTransId="{3EC3AA3E-677C-4D7B-A45C-A46670AB128B}" sibTransId="{22F51F8F-4301-40DF-8C75-4FD9473864E4}"/>
    <dgm:cxn modelId="{8139C391-870F-4182-9D07-745333F89B1F}" type="presOf" srcId="{ACF6839E-0E62-4492-80F4-4352A10F6DD0}" destId="{E1E295AE-EFAF-478E-B3EB-D826E7929102}" srcOrd="0" destOrd="0" presId="urn:microsoft.com/office/officeart/2005/8/layout/vList2"/>
    <dgm:cxn modelId="{8EF309BB-1FFD-406F-81B8-F126137D0C2A}" type="presOf" srcId="{ECDC4F87-4805-4048-86D4-9CEF8FBA27E5}" destId="{3B863861-2280-4C9D-BCEF-81784E1FC64F}" srcOrd="0" destOrd="0" presId="urn:microsoft.com/office/officeart/2005/8/layout/vList2"/>
    <dgm:cxn modelId="{79FE5924-A414-4517-A061-BB4967DEC2F3}" type="presParOf" srcId="{3B863861-2280-4C9D-BCEF-81784E1FC64F}" destId="{E1E295AE-EFAF-478E-B3EB-D826E7929102}" srcOrd="0" destOrd="0" presId="urn:microsoft.com/office/officeart/2005/8/layout/vList2"/>
    <dgm:cxn modelId="{E0A7BF7E-76C4-47CC-B01C-903339014087}" type="presParOf" srcId="{3B863861-2280-4C9D-BCEF-81784E1FC64F}" destId="{7CA8526B-06D0-4A5F-9EFA-D1D11CA2417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B4E7DF-7B18-4872-A5BD-9D512C02ACC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6CB0CDE-5DFD-475F-A184-B3A4A3B352D1}">
      <dgm:prSet/>
      <dgm:spPr/>
      <dgm:t>
        <a:bodyPr/>
        <a:lstStyle/>
        <a:p>
          <a:r>
            <a:rPr lang="sr-Latn-ME"/>
            <a:t>Digestivni sistem stvara oko 18 različitih hormona koji su uglavnom uključeni u aktivnost digestivnog sistema, ali neki od njih djeluju i na aktivnost drugih sistema. </a:t>
          </a:r>
          <a:endParaRPr lang="en-US"/>
        </a:p>
      </dgm:t>
    </dgm:pt>
    <dgm:pt modelId="{DFE3838C-2CFB-42E8-961E-C77BDF0C77D1}" type="parTrans" cxnId="{2C4CA959-1CD5-4B81-8933-019D6403B883}">
      <dgm:prSet/>
      <dgm:spPr/>
      <dgm:t>
        <a:bodyPr/>
        <a:lstStyle/>
        <a:p>
          <a:endParaRPr lang="en-US"/>
        </a:p>
      </dgm:t>
    </dgm:pt>
    <dgm:pt modelId="{5BAE249C-C222-408B-AADD-C61A276D8148}" type="sibTrans" cxnId="{2C4CA959-1CD5-4B81-8933-019D6403B883}">
      <dgm:prSet/>
      <dgm:spPr/>
      <dgm:t>
        <a:bodyPr/>
        <a:lstStyle/>
        <a:p>
          <a:endParaRPr lang="en-US"/>
        </a:p>
      </dgm:t>
    </dgm:pt>
    <dgm:pt modelId="{550172EA-801C-418F-B2B4-06B67D7C142A}">
      <dgm:prSet/>
      <dgm:spPr/>
      <dgm:t>
        <a:bodyPr/>
        <a:lstStyle/>
        <a:p>
          <a:r>
            <a:rPr lang="sr-Latn-ME"/>
            <a:t>Hormoni (gastrin, sekretin, ..) su peptidne strukture koje sekretuju enteroendokrine ćelije i putem krvotoka dolaze do ciljnih organa. </a:t>
          </a:r>
          <a:endParaRPr lang="en-US"/>
        </a:p>
      </dgm:t>
    </dgm:pt>
    <dgm:pt modelId="{8AD6840E-502C-4D60-98E9-6157F07812EC}" type="parTrans" cxnId="{2B97BBF6-6CD2-46F4-B974-5663CC9DCD0C}">
      <dgm:prSet/>
      <dgm:spPr/>
      <dgm:t>
        <a:bodyPr/>
        <a:lstStyle/>
        <a:p>
          <a:endParaRPr lang="en-US"/>
        </a:p>
      </dgm:t>
    </dgm:pt>
    <dgm:pt modelId="{73FC5A3A-50B9-493F-B93C-CFF56BFBDC00}" type="sibTrans" cxnId="{2B97BBF6-6CD2-46F4-B974-5663CC9DCD0C}">
      <dgm:prSet/>
      <dgm:spPr/>
      <dgm:t>
        <a:bodyPr/>
        <a:lstStyle/>
        <a:p>
          <a:endParaRPr lang="en-US"/>
        </a:p>
      </dgm:t>
    </dgm:pt>
    <dgm:pt modelId="{92F46F75-4890-4CFA-859E-5547A94B9911}" type="pres">
      <dgm:prSet presAssocID="{34B4E7DF-7B18-4872-A5BD-9D512C02ACC1}" presName="linear" presStyleCnt="0">
        <dgm:presLayoutVars>
          <dgm:animLvl val="lvl"/>
          <dgm:resizeHandles val="exact"/>
        </dgm:presLayoutVars>
      </dgm:prSet>
      <dgm:spPr/>
    </dgm:pt>
    <dgm:pt modelId="{3E5A7E9C-093F-4231-9FB6-B2E3154865B2}" type="pres">
      <dgm:prSet presAssocID="{66CB0CDE-5DFD-475F-A184-B3A4A3B352D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6F9B5DB-A9E0-4B21-A857-FF5EE888D228}" type="pres">
      <dgm:prSet presAssocID="{5BAE249C-C222-408B-AADD-C61A276D8148}" presName="spacer" presStyleCnt="0"/>
      <dgm:spPr/>
    </dgm:pt>
    <dgm:pt modelId="{C7C7F151-865F-4E1F-9E1C-FB8118A62636}" type="pres">
      <dgm:prSet presAssocID="{550172EA-801C-418F-B2B4-06B67D7C142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C4CA959-1CD5-4B81-8933-019D6403B883}" srcId="{34B4E7DF-7B18-4872-A5BD-9D512C02ACC1}" destId="{66CB0CDE-5DFD-475F-A184-B3A4A3B352D1}" srcOrd="0" destOrd="0" parTransId="{DFE3838C-2CFB-42E8-961E-C77BDF0C77D1}" sibTransId="{5BAE249C-C222-408B-AADD-C61A276D8148}"/>
    <dgm:cxn modelId="{9CBDA08C-1F3E-44C3-95B3-9B46AA5D94F4}" type="presOf" srcId="{34B4E7DF-7B18-4872-A5BD-9D512C02ACC1}" destId="{92F46F75-4890-4CFA-859E-5547A94B9911}" srcOrd="0" destOrd="0" presId="urn:microsoft.com/office/officeart/2005/8/layout/vList2"/>
    <dgm:cxn modelId="{66F8ABDE-1778-4A89-8891-A666938AA053}" type="presOf" srcId="{66CB0CDE-5DFD-475F-A184-B3A4A3B352D1}" destId="{3E5A7E9C-093F-4231-9FB6-B2E3154865B2}" srcOrd="0" destOrd="0" presId="urn:microsoft.com/office/officeart/2005/8/layout/vList2"/>
    <dgm:cxn modelId="{34E091ED-D40A-49C0-BB4D-9C93417B6B40}" type="presOf" srcId="{550172EA-801C-418F-B2B4-06B67D7C142A}" destId="{C7C7F151-865F-4E1F-9E1C-FB8118A62636}" srcOrd="0" destOrd="0" presId="urn:microsoft.com/office/officeart/2005/8/layout/vList2"/>
    <dgm:cxn modelId="{2B97BBF6-6CD2-46F4-B974-5663CC9DCD0C}" srcId="{34B4E7DF-7B18-4872-A5BD-9D512C02ACC1}" destId="{550172EA-801C-418F-B2B4-06B67D7C142A}" srcOrd="1" destOrd="0" parTransId="{8AD6840E-502C-4D60-98E9-6157F07812EC}" sibTransId="{73FC5A3A-50B9-493F-B93C-CFF56BFBDC00}"/>
    <dgm:cxn modelId="{B78E8AA9-4EFA-4729-B361-DB92150CB468}" type="presParOf" srcId="{92F46F75-4890-4CFA-859E-5547A94B9911}" destId="{3E5A7E9C-093F-4231-9FB6-B2E3154865B2}" srcOrd="0" destOrd="0" presId="urn:microsoft.com/office/officeart/2005/8/layout/vList2"/>
    <dgm:cxn modelId="{D56F55C0-E3AD-455B-9C1A-861C6185390F}" type="presParOf" srcId="{92F46F75-4890-4CFA-859E-5547A94B9911}" destId="{26F9B5DB-A9E0-4B21-A857-FF5EE888D228}" srcOrd="1" destOrd="0" presId="urn:microsoft.com/office/officeart/2005/8/layout/vList2"/>
    <dgm:cxn modelId="{DAB84320-1F27-43C0-B24E-8DB227B79800}" type="presParOf" srcId="{92F46F75-4890-4CFA-859E-5547A94B9911}" destId="{C7C7F151-865F-4E1F-9E1C-FB8118A6263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B770EC-F11F-4E60-815C-FCB7F121B58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A96F4E6-78AB-4C2B-A956-D1447E7829B2}">
      <dgm:prSet/>
      <dgm:spPr/>
      <dgm:t>
        <a:bodyPr/>
        <a:lstStyle/>
        <a:p>
          <a:r>
            <a:rPr lang="sr-Latn-ME"/>
            <a:t>Među lokalnim mehanizmima važne uloge pripadaju prostaglandinima, histaminima koji se luče u intersticijalnu tečnost i djeluju na susjedne ćelije u malim segmentima digestivnog sistema. </a:t>
          </a:r>
          <a:endParaRPr lang="en-US"/>
        </a:p>
      </dgm:t>
    </dgm:pt>
    <dgm:pt modelId="{3FABEB6B-905A-4626-AA08-34632F217F27}" type="parTrans" cxnId="{A55F5039-DFA1-4623-AA3C-413137E4726C}">
      <dgm:prSet/>
      <dgm:spPr/>
      <dgm:t>
        <a:bodyPr/>
        <a:lstStyle/>
        <a:p>
          <a:endParaRPr lang="en-US"/>
        </a:p>
      </dgm:t>
    </dgm:pt>
    <dgm:pt modelId="{E92D60F3-392E-4A4A-8C0E-52253FF22C41}" type="sibTrans" cxnId="{A55F5039-DFA1-4623-AA3C-413137E4726C}">
      <dgm:prSet/>
      <dgm:spPr/>
      <dgm:t>
        <a:bodyPr/>
        <a:lstStyle/>
        <a:p>
          <a:endParaRPr lang="en-US"/>
        </a:p>
      </dgm:t>
    </dgm:pt>
    <dgm:pt modelId="{23CBB2A3-A13C-4CA0-8D12-FFFCBA449CA0}">
      <dgm:prSet/>
      <dgm:spPr/>
      <dgm:t>
        <a:bodyPr/>
        <a:lstStyle/>
        <a:p>
          <a:r>
            <a:rPr lang="sr-Latn-ME"/>
            <a:t>Oni su odgovorni za koordinaciju odgovora na izmjenu stanja (pH konc ili djelovanje nekih hemijskih supstanci) samo u ograničenim djelovima digestivnog sistema. </a:t>
          </a:r>
          <a:endParaRPr lang="en-US"/>
        </a:p>
      </dgm:t>
    </dgm:pt>
    <dgm:pt modelId="{8FFECC17-D0EB-431D-98F7-DFEEB2ACE0BA}" type="parTrans" cxnId="{9BBE1C4E-E52E-4F17-9C08-9443A14D4E43}">
      <dgm:prSet/>
      <dgm:spPr/>
      <dgm:t>
        <a:bodyPr/>
        <a:lstStyle/>
        <a:p>
          <a:endParaRPr lang="en-US"/>
        </a:p>
      </dgm:t>
    </dgm:pt>
    <dgm:pt modelId="{7973E3F3-5775-4F02-B767-2E02AE0CB82A}" type="sibTrans" cxnId="{9BBE1C4E-E52E-4F17-9C08-9443A14D4E43}">
      <dgm:prSet/>
      <dgm:spPr/>
      <dgm:t>
        <a:bodyPr/>
        <a:lstStyle/>
        <a:p>
          <a:endParaRPr lang="en-US"/>
        </a:p>
      </dgm:t>
    </dgm:pt>
    <dgm:pt modelId="{70BCE828-6D91-4012-BA91-BBE7594FAD28}" type="pres">
      <dgm:prSet presAssocID="{86B770EC-F11F-4E60-815C-FCB7F121B587}" presName="linear" presStyleCnt="0">
        <dgm:presLayoutVars>
          <dgm:animLvl val="lvl"/>
          <dgm:resizeHandles val="exact"/>
        </dgm:presLayoutVars>
      </dgm:prSet>
      <dgm:spPr/>
    </dgm:pt>
    <dgm:pt modelId="{C110D839-B459-4D8A-9A49-8E4E3C372DCE}" type="pres">
      <dgm:prSet presAssocID="{5A96F4E6-78AB-4C2B-A956-D1447E7829B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7E38E8A-DFB7-4F52-9007-CD874F577151}" type="pres">
      <dgm:prSet presAssocID="{E92D60F3-392E-4A4A-8C0E-52253FF22C41}" presName="spacer" presStyleCnt="0"/>
      <dgm:spPr/>
    </dgm:pt>
    <dgm:pt modelId="{8F14CDE1-C5F5-4B25-9337-1E510F8422C4}" type="pres">
      <dgm:prSet presAssocID="{23CBB2A3-A13C-4CA0-8D12-FFFCBA449CA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E708917-EB35-439B-BA2E-57393DE21BEB}" type="presOf" srcId="{5A96F4E6-78AB-4C2B-A956-D1447E7829B2}" destId="{C110D839-B459-4D8A-9A49-8E4E3C372DCE}" srcOrd="0" destOrd="0" presId="urn:microsoft.com/office/officeart/2005/8/layout/vList2"/>
    <dgm:cxn modelId="{A55F5039-DFA1-4623-AA3C-413137E4726C}" srcId="{86B770EC-F11F-4E60-815C-FCB7F121B587}" destId="{5A96F4E6-78AB-4C2B-A956-D1447E7829B2}" srcOrd="0" destOrd="0" parTransId="{3FABEB6B-905A-4626-AA08-34632F217F27}" sibTransId="{E92D60F3-392E-4A4A-8C0E-52253FF22C41}"/>
    <dgm:cxn modelId="{9BBE1C4E-E52E-4F17-9C08-9443A14D4E43}" srcId="{86B770EC-F11F-4E60-815C-FCB7F121B587}" destId="{23CBB2A3-A13C-4CA0-8D12-FFFCBA449CA0}" srcOrd="1" destOrd="0" parTransId="{8FFECC17-D0EB-431D-98F7-DFEEB2ACE0BA}" sibTransId="{7973E3F3-5775-4F02-B767-2E02AE0CB82A}"/>
    <dgm:cxn modelId="{C654EBCB-0C08-4D68-B787-B37E5CC3585E}" type="presOf" srcId="{23CBB2A3-A13C-4CA0-8D12-FFFCBA449CA0}" destId="{8F14CDE1-C5F5-4B25-9337-1E510F8422C4}" srcOrd="0" destOrd="0" presId="urn:microsoft.com/office/officeart/2005/8/layout/vList2"/>
    <dgm:cxn modelId="{5E6DB3E8-0269-4234-8B1C-42F5A16C4F8C}" type="presOf" srcId="{86B770EC-F11F-4E60-815C-FCB7F121B587}" destId="{70BCE828-6D91-4012-BA91-BBE7594FAD28}" srcOrd="0" destOrd="0" presId="urn:microsoft.com/office/officeart/2005/8/layout/vList2"/>
    <dgm:cxn modelId="{9345F1DC-1741-4872-89AD-6EF319E15675}" type="presParOf" srcId="{70BCE828-6D91-4012-BA91-BBE7594FAD28}" destId="{C110D839-B459-4D8A-9A49-8E4E3C372DCE}" srcOrd="0" destOrd="0" presId="urn:microsoft.com/office/officeart/2005/8/layout/vList2"/>
    <dgm:cxn modelId="{66A4DF13-305F-4FB6-853F-F095A32D9BC9}" type="presParOf" srcId="{70BCE828-6D91-4012-BA91-BBE7594FAD28}" destId="{17E38E8A-DFB7-4F52-9007-CD874F577151}" srcOrd="1" destOrd="0" presId="urn:microsoft.com/office/officeart/2005/8/layout/vList2"/>
    <dgm:cxn modelId="{0360AE63-DE85-41C6-B037-63A6396DB0FD}" type="presParOf" srcId="{70BCE828-6D91-4012-BA91-BBE7594FAD28}" destId="{8F14CDE1-C5F5-4B25-9337-1E510F8422C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F210B-1A09-4D19-9A6C-6617F41F655C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237FAC-2FF5-4B80-966C-19EEEE845B6F}">
      <dsp:nvSpPr>
        <dsp:cNvPr id="0" name=""/>
        <dsp:cNvSpPr/>
      </dsp:nvSpPr>
      <dsp:spPr>
        <a:xfrm>
          <a:off x="0" y="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4400" kern="1200"/>
            <a:t>Digestivni sistem je neophodan za unos nutritijenata iz spoljašnje sredine koji su neophodni za održavanje života.</a:t>
          </a:r>
          <a:endParaRPr lang="en-US" sz="4400" kern="1200"/>
        </a:p>
      </dsp:txBody>
      <dsp:txXfrm>
        <a:off x="0" y="0"/>
        <a:ext cx="6900512" cy="2768070"/>
      </dsp:txXfrm>
    </dsp:sp>
    <dsp:sp modelId="{34112D3E-13E3-466B-867A-32139C041467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2">
            <a:hueOff val="1443235"/>
            <a:satOff val="-9456"/>
            <a:lumOff val="-2549"/>
            <a:alphaOff val="0"/>
          </a:schemeClr>
        </a:solidFill>
        <a:ln w="12700" cap="flat" cmpd="sng" algn="ctr">
          <a:solidFill>
            <a:schemeClr val="accent2">
              <a:hueOff val="1443235"/>
              <a:satOff val="-9456"/>
              <a:lumOff val="-25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D42DA-4725-4916-81C0-D922A4D26CA4}">
      <dsp:nvSpPr>
        <dsp:cNvPr id="0" name=""/>
        <dsp:cNvSpPr/>
      </dsp:nvSpPr>
      <dsp:spPr>
        <a:xfrm>
          <a:off x="0" y="276807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4400" kern="1200"/>
            <a:t>Ove supstance služe kao sirovina za sintezu esencijalnih komponenti (ANABOLIZAM) ili obezbjeđuju energiju za funkcionisanje ćelija (KATABOLIZAM)</a:t>
          </a:r>
          <a:endParaRPr lang="en-US" sz="4400" kern="1200"/>
        </a:p>
      </dsp:txBody>
      <dsp:txXfrm>
        <a:off x="0" y="2768070"/>
        <a:ext cx="6900512" cy="2768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81F38-0437-4891-9B24-5F2F39FC06EF}">
      <dsp:nvSpPr>
        <dsp:cNvPr id="0" name=""/>
        <dsp:cNvSpPr/>
      </dsp:nvSpPr>
      <dsp:spPr>
        <a:xfrm>
          <a:off x="24645" y="487"/>
          <a:ext cx="3270721" cy="19624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Ingestija</a:t>
          </a:r>
          <a:endParaRPr lang="en-US" sz="5500" kern="1200"/>
        </a:p>
      </dsp:txBody>
      <dsp:txXfrm>
        <a:off x="24645" y="487"/>
        <a:ext cx="3270721" cy="1962432"/>
      </dsp:txXfrm>
    </dsp:sp>
    <dsp:sp modelId="{C53C21DC-41DC-4791-A155-9A184B6A0940}">
      <dsp:nvSpPr>
        <dsp:cNvPr id="0" name=""/>
        <dsp:cNvSpPr/>
      </dsp:nvSpPr>
      <dsp:spPr>
        <a:xfrm>
          <a:off x="3622439" y="487"/>
          <a:ext cx="3270721" cy="196243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Mehanička obrada</a:t>
          </a:r>
          <a:endParaRPr lang="en-US" sz="5500" kern="1200"/>
        </a:p>
      </dsp:txBody>
      <dsp:txXfrm>
        <a:off x="3622439" y="487"/>
        <a:ext cx="3270721" cy="1962432"/>
      </dsp:txXfrm>
    </dsp:sp>
    <dsp:sp modelId="{42A063F4-864C-493D-A1F6-D3141D59C8BE}">
      <dsp:nvSpPr>
        <dsp:cNvPr id="0" name=""/>
        <dsp:cNvSpPr/>
      </dsp:nvSpPr>
      <dsp:spPr>
        <a:xfrm>
          <a:off x="7220232" y="487"/>
          <a:ext cx="3270721" cy="19624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Digestija</a:t>
          </a:r>
          <a:endParaRPr lang="en-US" sz="5500" kern="1200"/>
        </a:p>
      </dsp:txBody>
      <dsp:txXfrm>
        <a:off x="7220232" y="487"/>
        <a:ext cx="3270721" cy="1962432"/>
      </dsp:txXfrm>
    </dsp:sp>
    <dsp:sp modelId="{ADC2426D-F41C-4271-9BB8-5AD71114DD2C}">
      <dsp:nvSpPr>
        <dsp:cNvPr id="0" name=""/>
        <dsp:cNvSpPr/>
      </dsp:nvSpPr>
      <dsp:spPr>
        <a:xfrm>
          <a:off x="24645" y="2289992"/>
          <a:ext cx="3270721" cy="19624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Sekrecija</a:t>
          </a:r>
          <a:endParaRPr lang="en-US" sz="5500" kern="1200"/>
        </a:p>
      </dsp:txBody>
      <dsp:txXfrm>
        <a:off x="24645" y="2289992"/>
        <a:ext cx="3270721" cy="1962432"/>
      </dsp:txXfrm>
    </dsp:sp>
    <dsp:sp modelId="{C1D6BC37-E236-4079-AA8B-8A3831EAE610}">
      <dsp:nvSpPr>
        <dsp:cNvPr id="0" name=""/>
        <dsp:cNvSpPr/>
      </dsp:nvSpPr>
      <dsp:spPr>
        <a:xfrm>
          <a:off x="3622439" y="2289992"/>
          <a:ext cx="3270721" cy="19624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Absorpcija</a:t>
          </a:r>
          <a:endParaRPr lang="en-US" sz="5500" kern="1200"/>
        </a:p>
      </dsp:txBody>
      <dsp:txXfrm>
        <a:off x="3622439" y="2289992"/>
        <a:ext cx="3270721" cy="1962432"/>
      </dsp:txXfrm>
    </dsp:sp>
    <dsp:sp modelId="{1A6B8042-D46B-4081-9DA3-49365CF284F3}">
      <dsp:nvSpPr>
        <dsp:cNvPr id="0" name=""/>
        <dsp:cNvSpPr/>
      </dsp:nvSpPr>
      <dsp:spPr>
        <a:xfrm>
          <a:off x="7220232" y="2289992"/>
          <a:ext cx="3270721" cy="19624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500" kern="1200"/>
            <a:t>Ekskrecija </a:t>
          </a:r>
          <a:endParaRPr lang="en-US" sz="5500" kern="1200"/>
        </a:p>
      </dsp:txBody>
      <dsp:txXfrm>
        <a:off x="7220232" y="2289992"/>
        <a:ext cx="3270721" cy="1962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30A3E-D0DD-4D29-98A3-5E4DB79ECA12}">
      <dsp:nvSpPr>
        <dsp:cNvPr id="0" name=""/>
        <dsp:cNvSpPr/>
      </dsp:nvSpPr>
      <dsp:spPr>
        <a:xfrm>
          <a:off x="0" y="578820"/>
          <a:ext cx="6900512" cy="13922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Mišićna vlakna u najvećem dijelu tankog i nekim djelovima debeleg crijeva imaju sposobnost segmentacije.</a:t>
          </a:r>
          <a:endParaRPr lang="en-US" sz="3500" kern="1200"/>
        </a:p>
      </dsp:txBody>
      <dsp:txXfrm>
        <a:off x="67966" y="646786"/>
        <a:ext cx="6764580" cy="1256367"/>
      </dsp:txXfrm>
    </dsp:sp>
    <dsp:sp modelId="{88FEC0E4-6672-4452-9C2B-0AA29A839320}">
      <dsp:nvSpPr>
        <dsp:cNvPr id="0" name=""/>
        <dsp:cNvSpPr/>
      </dsp:nvSpPr>
      <dsp:spPr>
        <a:xfrm>
          <a:off x="0" y="2071920"/>
          <a:ext cx="6900512" cy="1392299"/>
        </a:xfrm>
        <a:prstGeom prst="roundRect">
          <a:avLst/>
        </a:prstGeom>
        <a:solidFill>
          <a:schemeClr val="accent5">
            <a:hueOff val="792893"/>
            <a:satOff val="2963"/>
            <a:lumOff val="-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Ovim pokretima se dodatno usitnjava i ublažava digestivni bolus kroz njegivo miješanje sa sadržajem crijevnih izlučevina.</a:t>
          </a:r>
          <a:endParaRPr lang="en-US" sz="3500" kern="1200"/>
        </a:p>
      </dsp:txBody>
      <dsp:txXfrm>
        <a:off x="67966" y="2139886"/>
        <a:ext cx="6764580" cy="1256367"/>
      </dsp:txXfrm>
    </dsp:sp>
    <dsp:sp modelId="{3A320E7D-8A7B-41DB-A1E3-10AAD1B46A91}">
      <dsp:nvSpPr>
        <dsp:cNvPr id="0" name=""/>
        <dsp:cNvSpPr/>
      </dsp:nvSpPr>
      <dsp:spPr>
        <a:xfrm>
          <a:off x="0" y="3565020"/>
          <a:ext cx="6900512" cy="1392299"/>
        </a:xfrm>
        <a:prstGeom prst="roundRect">
          <a:avLst/>
        </a:prstGeom>
        <a:solidFill>
          <a:schemeClr val="accent5">
            <a:hueOff val="1585785"/>
            <a:satOff val="5926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500" kern="1200"/>
            <a:t>Ovi pokreti nemaju uticaja na potiskivanje digestivnog materijala u bilo kom pravcu.</a:t>
          </a:r>
          <a:endParaRPr lang="en-US" sz="3500" kern="1200"/>
        </a:p>
      </dsp:txBody>
      <dsp:txXfrm>
        <a:off x="67966" y="3632986"/>
        <a:ext cx="6764580" cy="12563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295AE-EFAF-478E-B3EB-D826E7929102}">
      <dsp:nvSpPr>
        <dsp:cNvPr id="0" name=""/>
        <dsp:cNvSpPr/>
      </dsp:nvSpPr>
      <dsp:spPr>
        <a:xfrm>
          <a:off x="0" y="32790"/>
          <a:ext cx="6900512" cy="31894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5800" kern="1200"/>
            <a:t>Aktivnost digestivnog sistema je regulisan djelovanjem slijedećih mehanizama:</a:t>
          </a:r>
          <a:endParaRPr lang="en-US" sz="5800" kern="1200"/>
        </a:p>
      </dsp:txBody>
      <dsp:txXfrm>
        <a:off x="155695" y="188485"/>
        <a:ext cx="6589122" cy="2878030"/>
      </dsp:txXfrm>
    </dsp:sp>
    <dsp:sp modelId="{7CA8526B-06D0-4A5F-9EFA-D1D11CA2417C}">
      <dsp:nvSpPr>
        <dsp:cNvPr id="0" name=""/>
        <dsp:cNvSpPr/>
      </dsp:nvSpPr>
      <dsp:spPr>
        <a:xfrm>
          <a:off x="0" y="3222210"/>
          <a:ext cx="6900512" cy="22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091" tIns="73660" rIns="412496" bIns="73660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4500" kern="1200"/>
            <a:t>Neuralnih</a:t>
          </a:r>
          <a:endParaRPr lang="en-US" sz="4500" kern="1200"/>
        </a:p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4500" kern="1200"/>
            <a:t>Hormonalnih</a:t>
          </a:r>
          <a:endParaRPr lang="en-US" sz="4500" kern="1200"/>
        </a:p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4500" kern="1200"/>
            <a:t>Lokalnih </a:t>
          </a:r>
          <a:endParaRPr lang="en-US" sz="4500" kern="1200"/>
        </a:p>
      </dsp:txBody>
      <dsp:txXfrm>
        <a:off x="0" y="3222210"/>
        <a:ext cx="6900512" cy="2281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5A7E9C-093F-4231-9FB6-B2E3154865B2}">
      <dsp:nvSpPr>
        <dsp:cNvPr id="0" name=""/>
        <dsp:cNvSpPr/>
      </dsp:nvSpPr>
      <dsp:spPr>
        <a:xfrm>
          <a:off x="0" y="567300"/>
          <a:ext cx="6900512" cy="21446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900" kern="1200"/>
            <a:t>Digestivni sistem stvara oko 18 različitih hormona koji su uglavnom uključeni u aktivnost digestivnog sistema, ali neki od njih djeluju i na aktivnost drugih sistema. </a:t>
          </a:r>
          <a:endParaRPr lang="en-US" sz="3900" kern="1200"/>
        </a:p>
      </dsp:txBody>
      <dsp:txXfrm>
        <a:off x="104691" y="671991"/>
        <a:ext cx="6691130" cy="1935228"/>
      </dsp:txXfrm>
    </dsp:sp>
    <dsp:sp modelId="{C7C7F151-865F-4E1F-9E1C-FB8118A62636}">
      <dsp:nvSpPr>
        <dsp:cNvPr id="0" name=""/>
        <dsp:cNvSpPr/>
      </dsp:nvSpPr>
      <dsp:spPr>
        <a:xfrm>
          <a:off x="0" y="2824230"/>
          <a:ext cx="6900512" cy="2144610"/>
        </a:xfrm>
        <a:prstGeom prst="roundRect">
          <a:avLst/>
        </a:prstGeom>
        <a:solidFill>
          <a:schemeClr val="accent5">
            <a:hueOff val="1585785"/>
            <a:satOff val="5926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900" kern="1200"/>
            <a:t>Hormoni (gastrin, sekretin, ..) su peptidne strukture koje sekretuju enteroendokrine ćelije i putem krvotoka dolaze do ciljnih organa. </a:t>
          </a:r>
          <a:endParaRPr lang="en-US" sz="3900" kern="1200"/>
        </a:p>
      </dsp:txBody>
      <dsp:txXfrm>
        <a:off x="104691" y="2928921"/>
        <a:ext cx="6691130" cy="19352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0D839-B459-4D8A-9A49-8E4E3C372DCE}">
      <dsp:nvSpPr>
        <dsp:cNvPr id="0" name=""/>
        <dsp:cNvSpPr/>
      </dsp:nvSpPr>
      <dsp:spPr>
        <a:xfrm>
          <a:off x="0" y="45750"/>
          <a:ext cx="6900512" cy="26675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800" kern="1200"/>
            <a:t>Među lokalnim mehanizmima važne uloge pripadaju prostaglandinima, histaminima koji se luče u intersticijalnu tečnost i djeluju na susjedne ćelije u malim segmentima digestivnog sistema. </a:t>
          </a:r>
          <a:endParaRPr lang="en-US" sz="3800" kern="1200"/>
        </a:p>
      </dsp:txBody>
      <dsp:txXfrm>
        <a:off x="130221" y="175971"/>
        <a:ext cx="6640070" cy="2407157"/>
      </dsp:txXfrm>
    </dsp:sp>
    <dsp:sp modelId="{8F14CDE1-C5F5-4B25-9337-1E510F8422C4}">
      <dsp:nvSpPr>
        <dsp:cNvPr id="0" name=""/>
        <dsp:cNvSpPr/>
      </dsp:nvSpPr>
      <dsp:spPr>
        <a:xfrm>
          <a:off x="0" y="2822790"/>
          <a:ext cx="6900512" cy="2667599"/>
        </a:xfrm>
        <a:prstGeom prst="roundRect">
          <a:avLst/>
        </a:prstGeom>
        <a:solidFill>
          <a:schemeClr val="accent5">
            <a:hueOff val="1585785"/>
            <a:satOff val="5926"/>
            <a:lumOff val="-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800" kern="1200"/>
            <a:t>Oni su odgovorni za koordinaciju odgovora na izmjenu stanja (pH konc ili djelovanje nekih hemijskih supstanci) samo u ograničenim djelovima digestivnog sistema. </a:t>
          </a:r>
          <a:endParaRPr lang="en-US" sz="3800" kern="1200"/>
        </a:p>
      </dsp:txBody>
      <dsp:txXfrm>
        <a:off x="130221" y="2953011"/>
        <a:ext cx="6640070" cy="2407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2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9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9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93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7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5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1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1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1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8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2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0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0" r:id="rId6"/>
    <p:sldLayoutId id="2147483676" r:id="rId7"/>
    <p:sldLayoutId id="2147483677" r:id="rId8"/>
    <p:sldLayoutId id="2147483678" r:id="rId9"/>
    <p:sldLayoutId id="2147483679" r:id="rId10"/>
    <p:sldLayoutId id="214748368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D19E87-D9B3-48A7-89D6-9BE6463BA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639193"/>
            <a:ext cx="3571810" cy="35735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Latn-ME" sz="2800"/>
              <a:t>Gastrointestinalne funkcije, motilitet i sekrecija</a:t>
            </a:r>
            <a:endParaRPr lang="en-GB" sz="28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27432"/>
          </a:xfrm>
          <a:custGeom>
            <a:avLst/>
            <a:gdLst>
              <a:gd name="connsiteX0" fmla="*/ 0 w 3255095"/>
              <a:gd name="connsiteY0" fmla="*/ 0 h 27432"/>
              <a:gd name="connsiteX1" fmla="*/ 618468 w 3255095"/>
              <a:gd name="connsiteY1" fmla="*/ 0 h 27432"/>
              <a:gd name="connsiteX2" fmla="*/ 1269487 w 3255095"/>
              <a:gd name="connsiteY2" fmla="*/ 0 h 27432"/>
              <a:gd name="connsiteX3" fmla="*/ 1953057 w 3255095"/>
              <a:gd name="connsiteY3" fmla="*/ 0 h 27432"/>
              <a:gd name="connsiteX4" fmla="*/ 2636627 w 3255095"/>
              <a:gd name="connsiteY4" fmla="*/ 0 h 27432"/>
              <a:gd name="connsiteX5" fmla="*/ 3255095 w 3255095"/>
              <a:gd name="connsiteY5" fmla="*/ 0 h 27432"/>
              <a:gd name="connsiteX6" fmla="*/ 3255095 w 3255095"/>
              <a:gd name="connsiteY6" fmla="*/ 27432 h 27432"/>
              <a:gd name="connsiteX7" fmla="*/ 2538974 w 3255095"/>
              <a:gd name="connsiteY7" fmla="*/ 27432 h 27432"/>
              <a:gd name="connsiteX8" fmla="*/ 1822853 w 3255095"/>
              <a:gd name="connsiteY8" fmla="*/ 27432 h 27432"/>
              <a:gd name="connsiteX9" fmla="*/ 1171834 w 3255095"/>
              <a:gd name="connsiteY9" fmla="*/ 27432 h 27432"/>
              <a:gd name="connsiteX10" fmla="*/ 0 w 3255095"/>
              <a:gd name="connsiteY10" fmla="*/ 27432 h 27432"/>
              <a:gd name="connsiteX11" fmla="*/ 0 w 3255095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27432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3929" y="7395"/>
                  <a:pt x="3255140" y="21864"/>
                  <a:pt x="3255095" y="27432"/>
                </a:cubicBezTo>
                <a:cubicBezTo>
                  <a:pt x="3088545" y="32347"/>
                  <a:pt x="2687475" y="16563"/>
                  <a:pt x="2538974" y="27432"/>
                </a:cubicBezTo>
                <a:cubicBezTo>
                  <a:pt x="2390473" y="38301"/>
                  <a:pt x="2137381" y="185"/>
                  <a:pt x="1822853" y="27432"/>
                </a:cubicBezTo>
                <a:cubicBezTo>
                  <a:pt x="1508325" y="54679"/>
                  <a:pt x="1466437" y="29529"/>
                  <a:pt x="1171834" y="27432"/>
                </a:cubicBezTo>
                <a:cubicBezTo>
                  <a:pt x="877231" y="25335"/>
                  <a:pt x="561097" y="46787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55095" h="27432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5288" y="12649"/>
                  <a:pt x="3254107" y="17989"/>
                  <a:pt x="3255095" y="27432"/>
                </a:cubicBezTo>
                <a:cubicBezTo>
                  <a:pt x="3120743" y="25834"/>
                  <a:pt x="2759628" y="51606"/>
                  <a:pt x="2604076" y="27432"/>
                </a:cubicBezTo>
                <a:cubicBezTo>
                  <a:pt x="2448524" y="3258"/>
                  <a:pt x="2184336" y="28743"/>
                  <a:pt x="1887955" y="27432"/>
                </a:cubicBezTo>
                <a:cubicBezTo>
                  <a:pt x="1591574" y="26121"/>
                  <a:pt x="1548845" y="16014"/>
                  <a:pt x="1334589" y="27432"/>
                </a:cubicBezTo>
                <a:cubicBezTo>
                  <a:pt x="1120333" y="38850"/>
                  <a:pt x="996014" y="18806"/>
                  <a:pt x="683570" y="27432"/>
                </a:cubicBezTo>
                <a:cubicBezTo>
                  <a:pt x="371126" y="36058"/>
                  <a:pt x="198687" y="25311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8100" cap="rnd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2D68ED6-3C96-4686-9F57-5EC6D67035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54" r="-1" b="12754"/>
          <a:stretch/>
        </p:blipFill>
        <p:spPr>
          <a:xfrm>
            <a:off x="4654296" y="1385660"/>
            <a:ext cx="7214616" cy="405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61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906F76-96FF-413D-9DFC-611C4E92F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390526"/>
            <a:ext cx="7896225" cy="612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0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1600BE-8274-4855-A2FF-6F15D980E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sr-Latn-ME" sz="3800"/>
              <a:t>Segmentacija </a:t>
            </a:r>
            <a:endParaRPr lang="en-GB" sz="3800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4925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AD4EF0F-30DD-4D29-B8AA-F2C7CC7508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88814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6131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F78F6C-C470-46BC-A957-6033C7FF6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sr-Latn-ME" sz="4700"/>
              <a:t>Kontrola digestivnih funkcija</a:t>
            </a:r>
            <a:endParaRPr lang="en-GB" sz="4700"/>
          </a:p>
        </p:txBody>
      </p:sp>
      <p:sp>
        <p:nvSpPr>
          <p:cNvPr id="15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4925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3F0DEB52-6499-45AB-A854-ECE1EF55EE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35891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6954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B7BDF2-5430-4D54-A371-3102C669C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34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A066C2-AC93-42E7-97FA-70FEFF89C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sr-Latn-ME" sz="4200"/>
              <a:t>Neuralni mehanizmi</a:t>
            </a:r>
            <a:endParaRPr lang="en-GB" sz="420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41275" cap="rnd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39C7D2C-EEC5-49F1-9581-003047BCF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r-Latn-ME" sz="2600"/>
              <a:t>Mišićna i sekretorna aktivnost duž digestivnog sistema je kontrolisana aktivnošću nervnih mehanizama.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r-Latn-ME" sz="2600"/>
              <a:t>Neuroni koji su odgovorni za mišićnu i sekretornu aktivnost su locirani u mienteričnom pleksusu.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r-Latn-ME" sz="2600"/>
              <a:t>Mienterični plexus sadržiparasimpatička preganglijska vlakna, senzorne, motorne neurone ali i interneurone koji su odgovorni za lokalne reflekse (mienterički refleksi ili kratki refleksi) koji funkcionišu izvan kontrole CNS. Upravo zbog toga se označava kao enterički nervni sistem.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r-Latn-ME" sz="2600"/>
              <a:t>Enterički nervni sistem gradi veliki broj neurona poput kičmene moždine, veliki broj neurotransmitera.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r-Latn-ME" sz="2600"/>
              <a:t>Specifične funkcije i interakcija ovih neurotransmitera u enteričnom nervnom sistemu uglavnom ostaju nepoznati. </a:t>
            </a:r>
            <a:endParaRPr lang="en-GB" sz="2600"/>
          </a:p>
        </p:txBody>
      </p:sp>
    </p:spTree>
    <p:extLst>
      <p:ext uri="{BB962C8B-B14F-4D97-AF65-F5344CB8AC3E}">
        <p14:creationId xmlns:p14="http://schemas.microsoft.com/office/powerpoint/2010/main" val="149435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D0944-82A2-4135-B865-C7BF676F5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Međutim za funkcionisanje digestivnog sistema je važno djelovanje i dugih reflexa (kada informacije idu do CNS i uključuju veliki broj interneurona i motornih neurona) i na ovaj način se obezbjeđuje viši nivo kontrole digestivne peristaltike i sekretorne aktivnosti. Ovi refleksi uključuju parasimpatičku aktivnost IX, X i sakralnih nerava koji prave sinapse sa mienteričkim pleksusom.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4514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5FB36-AC3B-4465-933A-8D47FAE9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sr-Latn-ME" sz="4200"/>
              <a:t>Hormonalni mehanizmi</a:t>
            </a:r>
            <a:endParaRPr lang="en-GB" sz="4200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4925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DD6BFAE-1C00-439A-8CA6-0E69399EF7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690422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1258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446BD-4666-419C-BBF4-02685CCFF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sr-Latn-ME" sz="4200"/>
              <a:t>Lokalni mehanizmi</a:t>
            </a:r>
            <a:endParaRPr lang="en-GB" sz="4200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4925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166F068-8B7C-42B6-927F-04EA4F35D5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956982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359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705750-58EF-4EE2-ACF2-8C0184506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sr-Latn-ME" sz="5100"/>
              <a:t>Digestivni sistem</a:t>
            </a:r>
            <a:endParaRPr lang="en-GB" sz="51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rgbClr val="C1988C"/>
          </a:solidFill>
          <a:ln w="34925">
            <a:solidFill>
              <a:srgbClr val="C1988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257BA65A-789D-4409-A7FD-6B612A6DD8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319586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136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F8ADE-7603-48B9-AC89-5FFD1B9A51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Respiratorni sistem zajedno za kardiovaskularnim sistemom obezbjeđuju snadbijevanje kiseonikom.</a:t>
            </a:r>
          </a:p>
          <a:p>
            <a:pPr marL="0" indent="0">
              <a:buNone/>
            </a:pPr>
            <a:r>
              <a:rPr lang="sr-Latn-ME" dirty="0"/>
              <a:t>Digestivni sistem zajedno sa kardiovaskularnim sistemom i limfaticima obezbjeđuje energiji za funkcionisanje ćelija ali i gradivne komponente neophodne za rast ćelija i njihovu reparaciju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672E5-9FC9-4933-A4CF-AF9F615ECA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Digestivni sistem se sastoji od: usne duplje, ždrijela, jednjaka, želuca, tankog i debelog crijeva. </a:t>
            </a:r>
          </a:p>
          <a:p>
            <a:pPr marL="0" indent="0">
              <a:buNone/>
            </a:pPr>
            <a:r>
              <a:rPr lang="sr-Latn-ME" dirty="0"/>
              <a:t>Akcesorni ili pridodati organi su: zubi, jezik i žlijezde (pljuvačne, jetra i pankreas) koje svojom sekrecijom (vode, enzima, bufera i dr) stvaraju uslove za izdvajanje organskih i neorganskih komponenti koje se resorbuju šreko epitela crijeva</a:t>
            </a:r>
          </a:p>
        </p:txBody>
      </p:sp>
    </p:spTree>
    <p:extLst>
      <p:ext uri="{BB962C8B-B14F-4D97-AF65-F5344CB8AC3E}">
        <p14:creationId xmlns:p14="http://schemas.microsoft.com/office/powerpoint/2010/main" val="2535922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345682-63FC-467D-94F4-ED65023CA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062" y="490537"/>
            <a:ext cx="5857875" cy="5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FA3E7-2D1F-4965-862E-A6A2AEC2B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Latn-ME" sz="5600">
                <a:solidFill>
                  <a:srgbClr val="C1988C"/>
                </a:solidFill>
              </a:rPr>
              <a:t>Funkcije digestivnog sistema </a:t>
            </a:r>
            <a:endParaRPr lang="en-GB" sz="5600">
              <a:solidFill>
                <a:srgbClr val="C1988C"/>
              </a:solidFill>
            </a:endParaRP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9B161DE0-D4D5-4D08-9273-962EE57D51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617454"/>
              </p:ext>
            </p:extLst>
          </p:nvPr>
        </p:nvGraphicFramePr>
        <p:xfrm>
          <a:off x="838200" y="1928813"/>
          <a:ext cx="10515600" cy="4252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406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D70B6-A76E-4DE4-A4BD-B53ABB0A1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Pored ovih glavnih funkcija, značajne su i brojne protektivne uloge digestivnog sistema u očuvanju okolnih struktura:</a:t>
            </a:r>
          </a:p>
          <a:p>
            <a:pPr marL="514350" indent="-514350">
              <a:buAutoNum type="arabicPeriod"/>
            </a:pPr>
            <a:r>
              <a:rPr lang="sr-Latn-ME" dirty="0"/>
              <a:t>Od korozivnog djelovanja kisjelina i enzima neophodnih za obradu hrane</a:t>
            </a:r>
          </a:p>
          <a:p>
            <a:pPr marL="514350" indent="-514350">
              <a:buAutoNum type="arabicPeriod"/>
            </a:pPr>
            <a:r>
              <a:rPr lang="sr-Latn-ME" dirty="0"/>
              <a:t>Mehaničkog stresa kao što je nastanak abrazivnih oštećenja</a:t>
            </a:r>
          </a:p>
          <a:p>
            <a:pPr marL="514350" indent="-514350">
              <a:buAutoNum type="arabicPeriod"/>
            </a:pPr>
            <a:r>
              <a:rPr lang="sr-Latn-ME" dirty="0"/>
              <a:t>Značajna barijera za prodor bakterija bilo iz spoljašnje sredine ili saprofitne flore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220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79E59-1E04-410C-829B-CA04AC74F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Histološka organizacija digestivnog sistema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A6E4C-1D3C-4CD4-BFC0-A3C40814A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sr-Latn-ME" dirty="0"/>
              <a:t>Mukozna – specijalizovane epitelne ćelije, međusobno čvrstvo povezane i među njima se nalaze specijalizovane enteroendokrine ćelije koje sekretuju hormone koje koordinaruju aktivnosti digestivnog trakta i njemu pridruženih žlijezda</a:t>
            </a:r>
          </a:p>
          <a:p>
            <a:pPr marL="514350" indent="-514350">
              <a:buAutoNum type="arabicPeriod"/>
            </a:pPr>
            <a:r>
              <a:rPr lang="sr-Latn-ME" dirty="0"/>
              <a:t>Lamina propria – bogata vlaknima glatkih mišića i elastičnim vezivno-tkivnim vlaknima</a:t>
            </a:r>
          </a:p>
          <a:p>
            <a:pPr marL="514350" indent="-514350">
              <a:buAutoNum type="arabicPeriod"/>
            </a:pPr>
            <a:r>
              <a:rPr lang="sr-Latn-ME" dirty="0"/>
              <a:t>Submukoza – koja je bogata žlijezdama sa egzokrinim lučenjem koje su važne za produkciju bufera i enzima, ali i limfnim sudovima</a:t>
            </a:r>
          </a:p>
          <a:p>
            <a:pPr marL="514350" indent="-514350">
              <a:buAutoNum type="arabicPeriod"/>
            </a:pPr>
            <a:r>
              <a:rPr lang="sr-Latn-ME" dirty="0"/>
              <a:t>Spoljašnji muskularni sloj – glatki mišići raspoređeni cirkularno i longitudinalno</a:t>
            </a:r>
          </a:p>
          <a:p>
            <a:pPr marL="514350" indent="-514350">
              <a:buAutoNum type="arabicPeriod"/>
            </a:pPr>
            <a:r>
              <a:rPr lang="sr-Latn-ME" dirty="0"/>
              <a:t>Seroza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880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FAFD-A169-40EF-A7DD-647663EE6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Motilitet digestivnog sistema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CAAB6-39C6-464C-9D02-F47DB7CA2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Mišićna vlakna koja su označena kao visceralno mišićno tkivo koje se karakterišu ritmičkom aktivnošću kao i postojanjem ćelija predvodnika koje su smještene u mišćnim slojevima mukoze ali i u spolašnjem mišićnom sloju</a:t>
            </a:r>
          </a:p>
          <a:p>
            <a:pPr marL="0" indent="0">
              <a:buNone/>
            </a:pPr>
            <a:r>
              <a:rPr lang="sr-Latn-ME" dirty="0"/>
              <a:t>Ove ćelije se karakterišu spontanim depolarizacijama i širenjem impulsa kroz cijeli mišićni sloj</a:t>
            </a:r>
          </a:p>
          <a:p>
            <a:pPr marL="0" indent="0">
              <a:buNone/>
            </a:pPr>
            <a:r>
              <a:rPr lang="sr-Latn-ME" dirty="0"/>
              <a:t>Koordinacija kontrakcija mišićnih ćelija koje su smještene u spoljašnjem mišićnom sloju su od vitalnog značaja za pokrete peristaltike (potiskivanja) materijala duž crijeva i u procesima mehaničke obrade kroz procese segmentacije.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03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B4D63-FE80-4A4A-A419-4F0E23AE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Peristaltika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334E9-0893-4990-B045-06698C5C5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Mišićni pokreti koji potiskuju materije iz jednog u drugi segment digestivnog sistema.</a:t>
            </a:r>
          </a:p>
          <a:p>
            <a:pPr marL="0" indent="0">
              <a:buNone/>
            </a:pPr>
            <a:r>
              <a:rPr lang="sr-Latn-ME" dirty="0"/>
              <a:t>Sastoji se od talasa mišićnih kontrakcija koji pomijeraju bolus – mala ovalna masa digestivnog sadržaja, cijelom dužinom digestivnog trakta. </a:t>
            </a:r>
          </a:p>
          <a:p>
            <a:pPr marL="0" indent="0">
              <a:buNone/>
            </a:pPr>
            <a:r>
              <a:rPr lang="sr-Latn-ME" dirty="0"/>
              <a:t>U toku peristaltike kontrakuju se cirkularni mišići iza bolusa, dok su cirkularni mišići ispred relaksirani. </a:t>
            </a:r>
          </a:p>
          <a:p>
            <a:pPr marL="0" indent="0">
              <a:buNone/>
            </a:pPr>
            <a:r>
              <a:rPr lang="sr-Latn-ME" dirty="0"/>
              <a:t>Longitudinalna mišićna vlakna koja se nalaze iznad bolusa se kontrahuju slijedeća skraćujući susjjedne segmente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514697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RightStep">
      <a:dk1>
        <a:srgbClr val="000000"/>
      </a:dk1>
      <a:lt1>
        <a:srgbClr val="FFFFFF"/>
      </a:lt1>
      <a:dk2>
        <a:srgbClr val="412B24"/>
      </a:dk2>
      <a:lt2>
        <a:srgbClr val="E2E7E8"/>
      </a:lt2>
      <a:accent1>
        <a:srgbClr val="C1988C"/>
      </a:accent1>
      <a:accent2>
        <a:srgbClr val="B5A17C"/>
      </a:accent2>
      <a:accent3>
        <a:srgbClr val="A4A67E"/>
      </a:accent3>
      <a:accent4>
        <a:srgbClr val="90AA74"/>
      </a:accent4>
      <a:accent5>
        <a:srgbClr val="86AB81"/>
      </a:accent5>
      <a:accent6>
        <a:srgbClr val="77AF89"/>
      </a:accent6>
      <a:hlink>
        <a:srgbClr val="5C8A98"/>
      </a:hlink>
      <a:folHlink>
        <a:srgbClr val="7F7F7F"/>
      </a:folHlink>
    </a:clrScheme>
    <a:fontScheme name="Sketchy_SerifHand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751</Words>
  <Application>Microsoft Office PowerPoint</Application>
  <PresentationFormat>Widescreen</PresentationFormat>
  <Paragraphs>56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Modern Love</vt:lpstr>
      <vt:lpstr>The Hand</vt:lpstr>
      <vt:lpstr>SketchyVTI</vt:lpstr>
      <vt:lpstr>Gastrointestinalne funkcije, motilitet i sekrecija</vt:lpstr>
      <vt:lpstr>Digestivni sistem</vt:lpstr>
      <vt:lpstr>PowerPoint Presentation</vt:lpstr>
      <vt:lpstr>PowerPoint Presentation</vt:lpstr>
      <vt:lpstr>Funkcije digestivnog sistema </vt:lpstr>
      <vt:lpstr>PowerPoint Presentation</vt:lpstr>
      <vt:lpstr>Histološka organizacija digestivnog sistema</vt:lpstr>
      <vt:lpstr>Motilitet digestivnog sistema</vt:lpstr>
      <vt:lpstr>Peristaltika </vt:lpstr>
      <vt:lpstr>PowerPoint Presentation</vt:lpstr>
      <vt:lpstr>Segmentacija </vt:lpstr>
      <vt:lpstr>Kontrola digestivnih funkcija</vt:lpstr>
      <vt:lpstr>PowerPoint Presentation</vt:lpstr>
      <vt:lpstr>Neuralni mehanizmi</vt:lpstr>
      <vt:lpstr>PowerPoint Presentation</vt:lpstr>
      <vt:lpstr>Hormonalni mehanizmi</vt:lpstr>
      <vt:lpstr>Lokalni mehanizmi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Gastrointestinalne funkcije, motilitet i sekrecija</dc:title>
  <dc:creator>vjeroslava slavic</dc:creator>
  <cp:lastModifiedBy>vjeroslava slavic</cp:lastModifiedBy>
  <cp:revision>1</cp:revision>
  <dcterms:created xsi:type="dcterms:W3CDTF">2020-04-19T15:56:42Z</dcterms:created>
  <dcterms:modified xsi:type="dcterms:W3CDTF">2020-04-19T15:58:16Z</dcterms:modified>
</cp:coreProperties>
</file>